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2" r:id="rId1"/>
    <p:sldMasterId id="2147483852" r:id="rId2"/>
    <p:sldMasterId id="2147483840" r:id="rId3"/>
  </p:sldMasterIdLst>
  <p:notesMasterIdLst>
    <p:notesMasterId r:id="rId11"/>
  </p:notesMasterIdLst>
  <p:sldIdLst>
    <p:sldId id="256" r:id="rId4"/>
    <p:sldId id="313" r:id="rId5"/>
    <p:sldId id="257" r:id="rId6"/>
    <p:sldId id="258" r:id="rId7"/>
    <p:sldId id="306" r:id="rId8"/>
    <p:sldId id="309" r:id="rId9"/>
    <p:sldId id="34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465" autoAdjust="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62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FC72CC-88CE-4F14-AD11-6611C835ED10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4C2EA3-6A36-4185-9046-95414D594F9A}">
      <dgm:prSet/>
      <dgm:spPr/>
      <dgm:t>
        <a:bodyPr/>
        <a:lstStyle/>
        <a:p>
          <a:r>
            <a:rPr lang="en-US" b="1" i="1" dirty="0"/>
            <a:t>Dipa</a:t>
          </a:r>
          <a:r>
            <a:rPr lang="en-US" dirty="0"/>
            <a:t> (lumière) et </a:t>
          </a:r>
          <a:r>
            <a:rPr lang="en-US" b="1" i="1" dirty="0" err="1"/>
            <a:t>avali</a:t>
          </a:r>
          <a:r>
            <a:rPr lang="en-US" dirty="0"/>
            <a:t> (</a:t>
          </a:r>
          <a:r>
            <a:rPr lang="en-US" dirty="0" err="1"/>
            <a:t>rangée</a:t>
          </a:r>
          <a:r>
            <a:rPr lang="en-US" dirty="0"/>
            <a:t>) </a:t>
          </a:r>
          <a:r>
            <a:rPr lang="en-US" dirty="0" err="1"/>
            <a:t>en</a:t>
          </a:r>
          <a:r>
            <a:rPr lang="en-US" dirty="0"/>
            <a:t> Sanskrit : </a:t>
          </a:r>
          <a:r>
            <a:rPr lang="en-US" dirty="0" err="1"/>
            <a:t>rangée</a:t>
          </a:r>
          <a:r>
            <a:rPr lang="en-US" dirty="0"/>
            <a:t> de </a:t>
          </a:r>
          <a:r>
            <a:rPr lang="en-US" dirty="0" err="1"/>
            <a:t>lumières</a:t>
          </a:r>
          <a:endParaRPr lang="en-US" dirty="0"/>
        </a:p>
      </dgm:t>
    </dgm:pt>
    <dgm:pt modelId="{7D55857E-460E-41B7-9D3A-873464096C46}" type="parTrans" cxnId="{AD59D90D-1740-4807-9B82-2709A72FDAA7}">
      <dgm:prSet/>
      <dgm:spPr/>
      <dgm:t>
        <a:bodyPr/>
        <a:lstStyle/>
        <a:p>
          <a:endParaRPr lang="en-US"/>
        </a:p>
      </dgm:t>
    </dgm:pt>
    <dgm:pt modelId="{E9CBB958-2103-45CB-BF7D-62BE926397A0}" type="sibTrans" cxnId="{AD59D90D-1740-4807-9B82-2709A72FDAA7}">
      <dgm:prSet/>
      <dgm:spPr/>
      <dgm:t>
        <a:bodyPr/>
        <a:lstStyle/>
        <a:p>
          <a:endParaRPr lang="en-US"/>
        </a:p>
      </dgm:t>
    </dgm:pt>
    <dgm:pt modelId="{AB26C551-9811-40DD-8A9D-6AA2E032FEAB}">
      <dgm:prSet/>
      <dgm:spPr/>
      <dgm:t>
        <a:bodyPr/>
        <a:lstStyle/>
        <a:p>
          <a:r>
            <a:rPr lang="en-US" dirty="0" err="1"/>
            <a:t>Symbolise</a:t>
          </a:r>
          <a:r>
            <a:rPr lang="en-US" dirty="0"/>
            <a:t> la </a:t>
          </a:r>
          <a:r>
            <a:rPr lang="en-US" dirty="0" err="1"/>
            <a:t>victoire</a:t>
          </a:r>
          <a:r>
            <a:rPr lang="en-US" dirty="0"/>
            <a:t> du bien sur le mal,  de la lumière sur </a:t>
          </a:r>
          <a:r>
            <a:rPr lang="en-US" dirty="0" err="1"/>
            <a:t>l’obscurité</a:t>
          </a:r>
          <a:r>
            <a:rPr lang="en-US" dirty="0"/>
            <a:t>, de la </a:t>
          </a:r>
          <a:r>
            <a:rPr lang="en-US" dirty="0" err="1"/>
            <a:t>connaissance</a:t>
          </a:r>
          <a:r>
            <a:rPr lang="en-US" dirty="0"/>
            <a:t> sur </a:t>
          </a:r>
          <a:r>
            <a:rPr lang="en-US" dirty="0" err="1"/>
            <a:t>l’ignorance</a:t>
          </a:r>
          <a:endParaRPr lang="en-US" dirty="0"/>
        </a:p>
      </dgm:t>
    </dgm:pt>
    <dgm:pt modelId="{C4775E58-EC37-4B50-B163-CE7D833E7421}" type="parTrans" cxnId="{DCF829CA-3600-4EE0-83B2-C4DFF423BD30}">
      <dgm:prSet/>
      <dgm:spPr/>
      <dgm:t>
        <a:bodyPr/>
        <a:lstStyle/>
        <a:p>
          <a:endParaRPr lang="en-US"/>
        </a:p>
      </dgm:t>
    </dgm:pt>
    <dgm:pt modelId="{52BF9407-AD66-4FA2-A52C-F44AE298E73A}" type="sibTrans" cxnId="{DCF829CA-3600-4EE0-83B2-C4DFF423BD30}">
      <dgm:prSet/>
      <dgm:spPr/>
      <dgm:t>
        <a:bodyPr/>
        <a:lstStyle/>
        <a:p>
          <a:endParaRPr lang="en-US"/>
        </a:p>
      </dgm:t>
    </dgm:pt>
    <dgm:pt modelId="{CF7A672A-C6E6-452F-8E7B-A3CE1C1FE1FA}">
      <dgm:prSet/>
      <dgm:spPr/>
      <dgm:t>
        <a:bodyPr/>
        <a:lstStyle/>
        <a:p>
          <a:r>
            <a:rPr lang="en-US" dirty="0"/>
            <a:t>Fête religieuse et </a:t>
          </a:r>
          <a:r>
            <a:rPr lang="en-US" dirty="0" err="1"/>
            <a:t>communautaire</a:t>
          </a:r>
          <a:r>
            <a:rPr lang="en-US" dirty="0"/>
            <a:t> </a:t>
          </a:r>
          <a:r>
            <a:rPr lang="en-US" dirty="0" err="1"/>
            <a:t>célébrée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Inde et dans de </a:t>
          </a:r>
          <a:r>
            <a:rPr lang="en-US" dirty="0" err="1"/>
            <a:t>nombreux</a:t>
          </a:r>
          <a:r>
            <a:rPr lang="en-US" dirty="0"/>
            <a:t> pays</a:t>
          </a:r>
        </a:p>
      </dgm:t>
    </dgm:pt>
    <dgm:pt modelId="{CA2C7E25-5BDF-4BF8-A9D7-D77D69DD1245}" type="parTrans" cxnId="{AB379942-1B5F-4354-8CCB-663E16FA8660}">
      <dgm:prSet/>
      <dgm:spPr/>
      <dgm:t>
        <a:bodyPr/>
        <a:lstStyle/>
        <a:p>
          <a:endParaRPr lang="en-US"/>
        </a:p>
      </dgm:t>
    </dgm:pt>
    <dgm:pt modelId="{314BEA12-54F7-42DB-8647-2CA0060D7F15}" type="sibTrans" cxnId="{AB379942-1B5F-4354-8CCB-663E16FA8660}">
      <dgm:prSet/>
      <dgm:spPr/>
      <dgm:t>
        <a:bodyPr/>
        <a:lstStyle/>
        <a:p>
          <a:endParaRPr lang="en-US"/>
        </a:p>
      </dgm:t>
    </dgm:pt>
    <dgm:pt modelId="{87C99DAE-8AE9-4F66-B976-D6886E7110F6}">
      <dgm:prSet/>
      <dgm:spPr/>
      <dgm:t>
        <a:bodyPr/>
        <a:lstStyle/>
        <a:p>
          <a:r>
            <a:rPr lang="en-US" dirty="0"/>
            <a:t>5 </a:t>
          </a:r>
          <a:r>
            <a:rPr lang="en-US" dirty="0" err="1"/>
            <a:t>jours</a:t>
          </a:r>
          <a:r>
            <a:rPr lang="en-US" dirty="0"/>
            <a:t> et </a:t>
          </a:r>
          <a:r>
            <a:rPr lang="en-US" dirty="0" err="1"/>
            <a:t>nuits</a:t>
          </a:r>
          <a:r>
            <a:rPr lang="en-US" dirty="0"/>
            <a:t> - </a:t>
          </a:r>
          <a:r>
            <a:rPr lang="en-US" dirty="0" err="1"/>
            <a:t>mois</a:t>
          </a:r>
          <a:r>
            <a:rPr lang="en-US" dirty="0"/>
            <a:t> </a:t>
          </a:r>
          <a:r>
            <a:rPr lang="en-US" dirty="0" err="1"/>
            <a:t>hindou</a:t>
          </a:r>
          <a:r>
            <a:rPr lang="en-US" dirty="0"/>
            <a:t> Kartika  (</a:t>
          </a:r>
          <a:r>
            <a:rPr lang="en-US" dirty="0" err="1"/>
            <a:t>octobre</a:t>
          </a:r>
          <a:r>
            <a:rPr lang="en-US" dirty="0"/>
            <a:t>/</a:t>
          </a:r>
          <a:r>
            <a:rPr lang="en-US" dirty="0" err="1"/>
            <a:t>novembre</a:t>
          </a:r>
          <a:r>
            <a:rPr lang="en-US" dirty="0"/>
            <a:t>)</a:t>
          </a:r>
        </a:p>
      </dgm:t>
    </dgm:pt>
    <dgm:pt modelId="{1053771B-290A-496B-B91D-8E8C5B532B61}" type="parTrans" cxnId="{3C7CF443-BBED-4E10-AA1E-2B475EE61561}">
      <dgm:prSet/>
      <dgm:spPr/>
      <dgm:t>
        <a:bodyPr/>
        <a:lstStyle/>
        <a:p>
          <a:endParaRPr lang="en-US"/>
        </a:p>
      </dgm:t>
    </dgm:pt>
    <dgm:pt modelId="{DD84ADCD-3D82-4B30-9FAE-6DA053770076}" type="sibTrans" cxnId="{3C7CF443-BBED-4E10-AA1E-2B475EE61561}">
      <dgm:prSet/>
      <dgm:spPr/>
      <dgm:t>
        <a:bodyPr/>
        <a:lstStyle/>
        <a:p>
          <a:endParaRPr lang="en-US"/>
        </a:p>
      </dgm:t>
    </dgm:pt>
    <dgm:pt modelId="{45F1885A-9F76-4072-83DA-027B1B1BEE66}" type="pres">
      <dgm:prSet presAssocID="{17FC72CC-88CE-4F14-AD11-6611C835ED10}" presName="outerComposite" presStyleCnt="0">
        <dgm:presLayoutVars>
          <dgm:chMax val="5"/>
          <dgm:dir/>
          <dgm:resizeHandles val="exact"/>
        </dgm:presLayoutVars>
      </dgm:prSet>
      <dgm:spPr/>
    </dgm:pt>
    <dgm:pt modelId="{55440E7C-E1C7-465B-B35B-87F8FDB320FF}" type="pres">
      <dgm:prSet presAssocID="{17FC72CC-88CE-4F14-AD11-6611C835ED10}" presName="dummyMaxCanvas" presStyleCnt="0">
        <dgm:presLayoutVars/>
      </dgm:prSet>
      <dgm:spPr/>
    </dgm:pt>
    <dgm:pt modelId="{1DA0EBEC-D83F-4662-AE91-74C721035AA0}" type="pres">
      <dgm:prSet presAssocID="{17FC72CC-88CE-4F14-AD11-6611C835ED10}" presName="FourNodes_1" presStyleLbl="node1" presStyleIdx="0" presStyleCnt="4">
        <dgm:presLayoutVars>
          <dgm:bulletEnabled val="1"/>
        </dgm:presLayoutVars>
      </dgm:prSet>
      <dgm:spPr/>
    </dgm:pt>
    <dgm:pt modelId="{1D326E40-70D0-408A-A557-516D2BD71202}" type="pres">
      <dgm:prSet presAssocID="{17FC72CC-88CE-4F14-AD11-6611C835ED10}" presName="FourNodes_2" presStyleLbl="node1" presStyleIdx="1" presStyleCnt="4">
        <dgm:presLayoutVars>
          <dgm:bulletEnabled val="1"/>
        </dgm:presLayoutVars>
      </dgm:prSet>
      <dgm:spPr/>
    </dgm:pt>
    <dgm:pt modelId="{8DCA0E15-3377-47A2-99A5-52FD428C017E}" type="pres">
      <dgm:prSet presAssocID="{17FC72CC-88CE-4F14-AD11-6611C835ED10}" presName="FourNodes_3" presStyleLbl="node1" presStyleIdx="2" presStyleCnt="4">
        <dgm:presLayoutVars>
          <dgm:bulletEnabled val="1"/>
        </dgm:presLayoutVars>
      </dgm:prSet>
      <dgm:spPr/>
    </dgm:pt>
    <dgm:pt modelId="{0501F38D-DD43-4B68-AA86-7C3D17CA0FB2}" type="pres">
      <dgm:prSet presAssocID="{17FC72CC-88CE-4F14-AD11-6611C835ED10}" presName="FourNodes_4" presStyleLbl="node1" presStyleIdx="3" presStyleCnt="4">
        <dgm:presLayoutVars>
          <dgm:bulletEnabled val="1"/>
        </dgm:presLayoutVars>
      </dgm:prSet>
      <dgm:spPr/>
    </dgm:pt>
    <dgm:pt modelId="{5E426FAA-2609-4BC7-9912-332588F54560}" type="pres">
      <dgm:prSet presAssocID="{17FC72CC-88CE-4F14-AD11-6611C835ED10}" presName="FourConn_1-2" presStyleLbl="fgAccFollowNode1" presStyleIdx="0" presStyleCnt="3">
        <dgm:presLayoutVars>
          <dgm:bulletEnabled val="1"/>
        </dgm:presLayoutVars>
      </dgm:prSet>
      <dgm:spPr/>
    </dgm:pt>
    <dgm:pt modelId="{973374E3-09EA-4C31-8DDE-DEA3FE2A783A}" type="pres">
      <dgm:prSet presAssocID="{17FC72CC-88CE-4F14-AD11-6611C835ED10}" presName="FourConn_2-3" presStyleLbl="fgAccFollowNode1" presStyleIdx="1" presStyleCnt="3">
        <dgm:presLayoutVars>
          <dgm:bulletEnabled val="1"/>
        </dgm:presLayoutVars>
      </dgm:prSet>
      <dgm:spPr/>
    </dgm:pt>
    <dgm:pt modelId="{F2BDF982-768F-4E6C-A2E6-7FF1A7DF8675}" type="pres">
      <dgm:prSet presAssocID="{17FC72CC-88CE-4F14-AD11-6611C835ED10}" presName="FourConn_3-4" presStyleLbl="fgAccFollowNode1" presStyleIdx="2" presStyleCnt="3">
        <dgm:presLayoutVars>
          <dgm:bulletEnabled val="1"/>
        </dgm:presLayoutVars>
      </dgm:prSet>
      <dgm:spPr/>
    </dgm:pt>
    <dgm:pt modelId="{DCB51E00-2791-4438-84E2-B6F773E54B40}" type="pres">
      <dgm:prSet presAssocID="{17FC72CC-88CE-4F14-AD11-6611C835ED10}" presName="FourNodes_1_text" presStyleLbl="node1" presStyleIdx="3" presStyleCnt="4">
        <dgm:presLayoutVars>
          <dgm:bulletEnabled val="1"/>
        </dgm:presLayoutVars>
      </dgm:prSet>
      <dgm:spPr/>
    </dgm:pt>
    <dgm:pt modelId="{C7D6A69B-AD14-439C-8302-B2CE0AE4DA46}" type="pres">
      <dgm:prSet presAssocID="{17FC72CC-88CE-4F14-AD11-6611C835ED10}" presName="FourNodes_2_text" presStyleLbl="node1" presStyleIdx="3" presStyleCnt="4">
        <dgm:presLayoutVars>
          <dgm:bulletEnabled val="1"/>
        </dgm:presLayoutVars>
      </dgm:prSet>
      <dgm:spPr/>
    </dgm:pt>
    <dgm:pt modelId="{E40F19B0-FBF6-4070-BCB7-668D5461A773}" type="pres">
      <dgm:prSet presAssocID="{17FC72CC-88CE-4F14-AD11-6611C835ED10}" presName="FourNodes_3_text" presStyleLbl="node1" presStyleIdx="3" presStyleCnt="4">
        <dgm:presLayoutVars>
          <dgm:bulletEnabled val="1"/>
        </dgm:presLayoutVars>
      </dgm:prSet>
      <dgm:spPr/>
    </dgm:pt>
    <dgm:pt modelId="{001DB4D7-28EE-4ABE-94CC-EE9181773D07}" type="pres">
      <dgm:prSet presAssocID="{17FC72CC-88CE-4F14-AD11-6611C835ED1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D59D90D-1740-4807-9B82-2709A72FDAA7}" srcId="{17FC72CC-88CE-4F14-AD11-6611C835ED10}" destId="{194C2EA3-6A36-4185-9046-95414D594F9A}" srcOrd="0" destOrd="0" parTransId="{7D55857E-460E-41B7-9D3A-873464096C46}" sibTransId="{E9CBB958-2103-45CB-BF7D-62BE926397A0}"/>
    <dgm:cxn modelId="{0D07C817-4750-4F83-820D-60A9FA4C4D9B}" type="presOf" srcId="{87C99DAE-8AE9-4F66-B976-D6886E7110F6}" destId="{001DB4D7-28EE-4ABE-94CC-EE9181773D07}" srcOrd="1" destOrd="0" presId="urn:microsoft.com/office/officeart/2005/8/layout/vProcess5"/>
    <dgm:cxn modelId="{DD0C283A-09F9-41F3-B2C0-933957C17652}" type="presOf" srcId="{194C2EA3-6A36-4185-9046-95414D594F9A}" destId="{DCB51E00-2791-4438-84E2-B6F773E54B40}" srcOrd="1" destOrd="0" presId="urn:microsoft.com/office/officeart/2005/8/layout/vProcess5"/>
    <dgm:cxn modelId="{AB379942-1B5F-4354-8CCB-663E16FA8660}" srcId="{17FC72CC-88CE-4F14-AD11-6611C835ED10}" destId="{CF7A672A-C6E6-452F-8E7B-A3CE1C1FE1FA}" srcOrd="2" destOrd="0" parTransId="{CA2C7E25-5BDF-4BF8-A9D7-D77D69DD1245}" sibTransId="{314BEA12-54F7-42DB-8647-2CA0060D7F15}"/>
    <dgm:cxn modelId="{3C7CF443-BBED-4E10-AA1E-2B475EE61561}" srcId="{17FC72CC-88CE-4F14-AD11-6611C835ED10}" destId="{87C99DAE-8AE9-4F66-B976-D6886E7110F6}" srcOrd="3" destOrd="0" parTransId="{1053771B-290A-496B-B91D-8E8C5B532B61}" sibTransId="{DD84ADCD-3D82-4B30-9FAE-6DA053770076}"/>
    <dgm:cxn modelId="{FB783388-E6E3-466B-94D8-AC27DACA56CA}" type="presOf" srcId="{E9CBB958-2103-45CB-BF7D-62BE926397A0}" destId="{5E426FAA-2609-4BC7-9912-332588F54560}" srcOrd="0" destOrd="0" presId="urn:microsoft.com/office/officeart/2005/8/layout/vProcess5"/>
    <dgm:cxn modelId="{2CF873A2-8853-49FA-ADE2-197CB06E48D2}" type="presOf" srcId="{CF7A672A-C6E6-452F-8E7B-A3CE1C1FE1FA}" destId="{E40F19B0-FBF6-4070-BCB7-668D5461A773}" srcOrd="1" destOrd="0" presId="urn:microsoft.com/office/officeart/2005/8/layout/vProcess5"/>
    <dgm:cxn modelId="{81F615AC-C28A-4CA9-9D9A-2DD440FA542F}" type="presOf" srcId="{194C2EA3-6A36-4185-9046-95414D594F9A}" destId="{1DA0EBEC-D83F-4662-AE91-74C721035AA0}" srcOrd="0" destOrd="0" presId="urn:microsoft.com/office/officeart/2005/8/layout/vProcess5"/>
    <dgm:cxn modelId="{998B5EBA-9AA9-4DC0-8D34-6671C92BA8D1}" type="presOf" srcId="{AB26C551-9811-40DD-8A9D-6AA2E032FEAB}" destId="{1D326E40-70D0-408A-A557-516D2BD71202}" srcOrd="0" destOrd="0" presId="urn:microsoft.com/office/officeart/2005/8/layout/vProcess5"/>
    <dgm:cxn modelId="{16B8EDBC-435A-47F6-B3E4-404857163D05}" type="presOf" srcId="{314BEA12-54F7-42DB-8647-2CA0060D7F15}" destId="{F2BDF982-768F-4E6C-A2E6-7FF1A7DF8675}" srcOrd="0" destOrd="0" presId="urn:microsoft.com/office/officeart/2005/8/layout/vProcess5"/>
    <dgm:cxn modelId="{2D5445BD-3E43-4A0C-B994-2467BAC392D7}" type="presOf" srcId="{17FC72CC-88CE-4F14-AD11-6611C835ED10}" destId="{45F1885A-9F76-4072-83DA-027B1B1BEE66}" srcOrd="0" destOrd="0" presId="urn:microsoft.com/office/officeart/2005/8/layout/vProcess5"/>
    <dgm:cxn modelId="{D3E904C5-1783-4BF9-A88F-94CFF81425D0}" type="presOf" srcId="{52BF9407-AD66-4FA2-A52C-F44AE298E73A}" destId="{973374E3-09EA-4C31-8DDE-DEA3FE2A783A}" srcOrd="0" destOrd="0" presId="urn:microsoft.com/office/officeart/2005/8/layout/vProcess5"/>
    <dgm:cxn modelId="{DCF829CA-3600-4EE0-83B2-C4DFF423BD30}" srcId="{17FC72CC-88CE-4F14-AD11-6611C835ED10}" destId="{AB26C551-9811-40DD-8A9D-6AA2E032FEAB}" srcOrd="1" destOrd="0" parTransId="{C4775E58-EC37-4B50-B163-CE7D833E7421}" sibTransId="{52BF9407-AD66-4FA2-A52C-F44AE298E73A}"/>
    <dgm:cxn modelId="{26AF87CA-1110-43F9-A03F-9F8762CB9EA0}" type="presOf" srcId="{87C99DAE-8AE9-4F66-B976-D6886E7110F6}" destId="{0501F38D-DD43-4B68-AA86-7C3D17CA0FB2}" srcOrd="0" destOrd="0" presId="urn:microsoft.com/office/officeart/2005/8/layout/vProcess5"/>
    <dgm:cxn modelId="{AE7BAAD8-BD59-4E68-808C-05BD5D405A0B}" type="presOf" srcId="{AB26C551-9811-40DD-8A9D-6AA2E032FEAB}" destId="{C7D6A69B-AD14-439C-8302-B2CE0AE4DA46}" srcOrd="1" destOrd="0" presId="urn:microsoft.com/office/officeart/2005/8/layout/vProcess5"/>
    <dgm:cxn modelId="{B70406D9-BF85-49E4-9E3E-97675F2BB3B4}" type="presOf" srcId="{CF7A672A-C6E6-452F-8E7B-A3CE1C1FE1FA}" destId="{8DCA0E15-3377-47A2-99A5-52FD428C017E}" srcOrd="0" destOrd="0" presId="urn:microsoft.com/office/officeart/2005/8/layout/vProcess5"/>
    <dgm:cxn modelId="{8AA18548-66D6-4558-B190-58CEF96573E9}" type="presParOf" srcId="{45F1885A-9F76-4072-83DA-027B1B1BEE66}" destId="{55440E7C-E1C7-465B-B35B-87F8FDB320FF}" srcOrd="0" destOrd="0" presId="urn:microsoft.com/office/officeart/2005/8/layout/vProcess5"/>
    <dgm:cxn modelId="{8E61AE7F-1BFB-406A-95C5-62CE8FC3FC2C}" type="presParOf" srcId="{45F1885A-9F76-4072-83DA-027B1B1BEE66}" destId="{1DA0EBEC-D83F-4662-AE91-74C721035AA0}" srcOrd="1" destOrd="0" presId="urn:microsoft.com/office/officeart/2005/8/layout/vProcess5"/>
    <dgm:cxn modelId="{064C1D80-4547-4D8B-A495-362F4C3E9130}" type="presParOf" srcId="{45F1885A-9F76-4072-83DA-027B1B1BEE66}" destId="{1D326E40-70D0-408A-A557-516D2BD71202}" srcOrd="2" destOrd="0" presId="urn:microsoft.com/office/officeart/2005/8/layout/vProcess5"/>
    <dgm:cxn modelId="{72970D21-7AF5-4192-99AB-474EA3B0A55E}" type="presParOf" srcId="{45F1885A-9F76-4072-83DA-027B1B1BEE66}" destId="{8DCA0E15-3377-47A2-99A5-52FD428C017E}" srcOrd="3" destOrd="0" presId="urn:microsoft.com/office/officeart/2005/8/layout/vProcess5"/>
    <dgm:cxn modelId="{36623943-C90D-4261-BB2A-7CC1891D778C}" type="presParOf" srcId="{45F1885A-9F76-4072-83DA-027B1B1BEE66}" destId="{0501F38D-DD43-4B68-AA86-7C3D17CA0FB2}" srcOrd="4" destOrd="0" presId="urn:microsoft.com/office/officeart/2005/8/layout/vProcess5"/>
    <dgm:cxn modelId="{C92FD902-5CF2-42AE-A2C3-44BC55BFF074}" type="presParOf" srcId="{45F1885A-9F76-4072-83DA-027B1B1BEE66}" destId="{5E426FAA-2609-4BC7-9912-332588F54560}" srcOrd="5" destOrd="0" presId="urn:microsoft.com/office/officeart/2005/8/layout/vProcess5"/>
    <dgm:cxn modelId="{C31FE16C-A504-44F1-8E92-2F4A7E5E692B}" type="presParOf" srcId="{45F1885A-9F76-4072-83DA-027B1B1BEE66}" destId="{973374E3-09EA-4C31-8DDE-DEA3FE2A783A}" srcOrd="6" destOrd="0" presId="urn:microsoft.com/office/officeart/2005/8/layout/vProcess5"/>
    <dgm:cxn modelId="{39B45B6B-CD4F-464A-BFC7-E28579C1D508}" type="presParOf" srcId="{45F1885A-9F76-4072-83DA-027B1B1BEE66}" destId="{F2BDF982-768F-4E6C-A2E6-7FF1A7DF8675}" srcOrd="7" destOrd="0" presId="urn:microsoft.com/office/officeart/2005/8/layout/vProcess5"/>
    <dgm:cxn modelId="{5B695D05-E5E7-48F8-93F0-7356F76A9CBD}" type="presParOf" srcId="{45F1885A-9F76-4072-83DA-027B1B1BEE66}" destId="{DCB51E00-2791-4438-84E2-B6F773E54B40}" srcOrd="8" destOrd="0" presId="urn:microsoft.com/office/officeart/2005/8/layout/vProcess5"/>
    <dgm:cxn modelId="{880C992C-2F2C-4FD6-8197-D29C757C9560}" type="presParOf" srcId="{45F1885A-9F76-4072-83DA-027B1B1BEE66}" destId="{C7D6A69B-AD14-439C-8302-B2CE0AE4DA46}" srcOrd="9" destOrd="0" presId="urn:microsoft.com/office/officeart/2005/8/layout/vProcess5"/>
    <dgm:cxn modelId="{3D69E508-4463-484D-9A81-EF505DE41FDF}" type="presParOf" srcId="{45F1885A-9F76-4072-83DA-027B1B1BEE66}" destId="{E40F19B0-FBF6-4070-BCB7-668D5461A773}" srcOrd="10" destOrd="0" presId="urn:microsoft.com/office/officeart/2005/8/layout/vProcess5"/>
    <dgm:cxn modelId="{1737EE79-5DE5-4244-935F-0DB4EB538A2C}" type="presParOf" srcId="{45F1885A-9F76-4072-83DA-027B1B1BEE66}" destId="{001DB4D7-28EE-4ABE-94CC-EE9181773D0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0EBEC-D83F-4662-AE91-74C721035AA0}">
      <dsp:nvSpPr>
        <dsp:cNvPr id="0" name=""/>
        <dsp:cNvSpPr/>
      </dsp:nvSpPr>
      <dsp:spPr>
        <a:xfrm>
          <a:off x="0" y="0"/>
          <a:ext cx="5642611" cy="8902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1" kern="1200" dirty="0"/>
            <a:t>Dipa</a:t>
          </a:r>
          <a:r>
            <a:rPr lang="en-US" sz="1600" kern="1200" dirty="0"/>
            <a:t> (lumière) et </a:t>
          </a:r>
          <a:r>
            <a:rPr lang="en-US" sz="1600" b="1" i="1" kern="1200" dirty="0" err="1"/>
            <a:t>avali</a:t>
          </a:r>
          <a:r>
            <a:rPr lang="en-US" sz="1600" kern="1200" dirty="0"/>
            <a:t> (</a:t>
          </a:r>
          <a:r>
            <a:rPr lang="en-US" sz="1600" kern="1200" dirty="0" err="1"/>
            <a:t>rangée</a:t>
          </a:r>
          <a:r>
            <a:rPr lang="en-US" sz="1600" kern="1200" dirty="0"/>
            <a:t>) </a:t>
          </a:r>
          <a:r>
            <a:rPr lang="en-US" sz="1600" kern="1200" dirty="0" err="1"/>
            <a:t>en</a:t>
          </a:r>
          <a:r>
            <a:rPr lang="en-US" sz="1600" kern="1200" dirty="0"/>
            <a:t> Sanskrit : </a:t>
          </a:r>
          <a:r>
            <a:rPr lang="en-US" sz="1600" kern="1200" dirty="0" err="1"/>
            <a:t>rangée</a:t>
          </a:r>
          <a:r>
            <a:rPr lang="en-US" sz="1600" kern="1200" dirty="0"/>
            <a:t> de </a:t>
          </a:r>
          <a:r>
            <a:rPr lang="en-US" sz="1600" kern="1200" dirty="0" err="1"/>
            <a:t>lumières</a:t>
          </a:r>
          <a:endParaRPr lang="en-US" sz="1600" kern="1200" dirty="0"/>
        </a:p>
      </dsp:txBody>
      <dsp:txXfrm>
        <a:off x="26075" y="26075"/>
        <a:ext cx="4606706" cy="838125"/>
      </dsp:txXfrm>
    </dsp:sp>
    <dsp:sp modelId="{1D326E40-70D0-408A-A557-516D2BD71202}">
      <dsp:nvSpPr>
        <dsp:cNvPr id="0" name=""/>
        <dsp:cNvSpPr/>
      </dsp:nvSpPr>
      <dsp:spPr>
        <a:xfrm>
          <a:off x="472568" y="1052143"/>
          <a:ext cx="5642611" cy="8902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Symbolise</a:t>
          </a:r>
          <a:r>
            <a:rPr lang="en-US" sz="1600" kern="1200" dirty="0"/>
            <a:t> la </a:t>
          </a:r>
          <a:r>
            <a:rPr lang="en-US" sz="1600" kern="1200" dirty="0" err="1"/>
            <a:t>victoire</a:t>
          </a:r>
          <a:r>
            <a:rPr lang="en-US" sz="1600" kern="1200" dirty="0"/>
            <a:t> du bien sur le mal,  de la lumière sur </a:t>
          </a:r>
          <a:r>
            <a:rPr lang="en-US" sz="1600" kern="1200" dirty="0" err="1"/>
            <a:t>l’obscurité</a:t>
          </a:r>
          <a:r>
            <a:rPr lang="en-US" sz="1600" kern="1200" dirty="0"/>
            <a:t>, de la </a:t>
          </a:r>
          <a:r>
            <a:rPr lang="en-US" sz="1600" kern="1200" dirty="0" err="1"/>
            <a:t>connaissance</a:t>
          </a:r>
          <a:r>
            <a:rPr lang="en-US" sz="1600" kern="1200" dirty="0"/>
            <a:t> sur </a:t>
          </a:r>
          <a:r>
            <a:rPr lang="en-US" sz="1600" kern="1200" dirty="0" err="1"/>
            <a:t>l’ignorance</a:t>
          </a:r>
          <a:endParaRPr lang="en-US" sz="1600" kern="1200" dirty="0"/>
        </a:p>
      </dsp:txBody>
      <dsp:txXfrm>
        <a:off x="498643" y="1078218"/>
        <a:ext cx="4539213" cy="838125"/>
      </dsp:txXfrm>
    </dsp:sp>
    <dsp:sp modelId="{8DCA0E15-3377-47A2-99A5-52FD428C017E}">
      <dsp:nvSpPr>
        <dsp:cNvPr id="0" name=""/>
        <dsp:cNvSpPr/>
      </dsp:nvSpPr>
      <dsp:spPr>
        <a:xfrm>
          <a:off x="938084" y="2104287"/>
          <a:ext cx="5642611" cy="8902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Fête religieuse et </a:t>
          </a:r>
          <a:r>
            <a:rPr lang="en-US" sz="1600" kern="1200" dirty="0" err="1"/>
            <a:t>communautaire</a:t>
          </a:r>
          <a:r>
            <a:rPr lang="en-US" sz="1600" kern="1200" dirty="0"/>
            <a:t> </a:t>
          </a:r>
          <a:r>
            <a:rPr lang="en-US" sz="1600" kern="1200" dirty="0" err="1"/>
            <a:t>célébrée</a:t>
          </a:r>
          <a:r>
            <a:rPr lang="en-US" sz="1600" kern="1200" dirty="0"/>
            <a:t> </a:t>
          </a:r>
          <a:r>
            <a:rPr lang="en-US" sz="1600" kern="1200" dirty="0" err="1"/>
            <a:t>en</a:t>
          </a:r>
          <a:r>
            <a:rPr lang="en-US" sz="1600" kern="1200" dirty="0"/>
            <a:t> Inde et dans de </a:t>
          </a:r>
          <a:r>
            <a:rPr lang="en-US" sz="1600" kern="1200" dirty="0" err="1"/>
            <a:t>nombreux</a:t>
          </a:r>
          <a:r>
            <a:rPr lang="en-US" sz="1600" kern="1200" dirty="0"/>
            <a:t> pays</a:t>
          </a:r>
        </a:p>
      </dsp:txBody>
      <dsp:txXfrm>
        <a:off x="964159" y="2130362"/>
        <a:ext cx="4546266" cy="838125"/>
      </dsp:txXfrm>
    </dsp:sp>
    <dsp:sp modelId="{0501F38D-DD43-4B68-AA86-7C3D17CA0FB2}">
      <dsp:nvSpPr>
        <dsp:cNvPr id="0" name=""/>
        <dsp:cNvSpPr/>
      </dsp:nvSpPr>
      <dsp:spPr>
        <a:xfrm>
          <a:off x="1410652" y="3156430"/>
          <a:ext cx="5642611" cy="8902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5 </a:t>
          </a:r>
          <a:r>
            <a:rPr lang="en-US" sz="1600" kern="1200" dirty="0" err="1"/>
            <a:t>jours</a:t>
          </a:r>
          <a:r>
            <a:rPr lang="en-US" sz="1600" kern="1200" dirty="0"/>
            <a:t> et </a:t>
          </a:r>
          <a:r>
            <a:rPr lang="en-US" sz="1600" kern="1200" dirty="0" err="1"/>
            <a:t>nuits</a:t>
          </a:r>
          <a:r>
            <a:rPr lang="en-US" sz="1600" kern="1200" dirty="0"/>
            <a:t> - </a:t>
          </a:r>
          <a:r>
            <a:rPr lang="en-US" sz="1600" kern="1200" dirty="0" err="1"/>
            <a:t>mois</a:t>
          </a:r>
          <a:r>
            <a:rPr lang="en-US" sz="1600" kern="1200" dirty="0"/>
            <a:t> </a:t>
          </a:r>
          <a:r>
            <a:rPr lang="en-US" sz="1600" kern="1200" dirty="0" err="1"/>
            <a:t>hindou</a:t>
          </a:r>
          <a:r>
            <a:rPr lang="en-US" sz="1600" kern="1200" dirty="0"/>
            <a:t> Kartika  (</a:t>
          </a:r>
          <a:r>
            <a:rPr lang="en-US" sz="1600" kern="1200" dirty="0" err="1"/>
            <a:t>octobre</a:t>
          </a:r>
          <a:r>
            <a:rPr lang="en-US" sz="1600" kern="1200" dirty="0"/>
            <a:t>/</a:t>
          </a:r>
          <a:r>
            <a:rPr lang="en-US" sz="1600" kern="1200" dirty="0" err="1"/>
            <a:t>novembre</a:t>
          </a:r>
          <a:r>
            <a:rPr lang="en-US" sz="1600" kern="1200" dirty="0"/>
            <a:t>)</a:t>
          </a:r>
        </a:p>
      </dsp:txBody>
      <dsp:txXfrm>
        <a:off x="1436727" y="3182505"/>
        <a:ext cx="4539213" cy="838125"/>
      </dsp:txXfrm>
    </dsp:sp>
    <dsp:sp modelId="{5E426FAA-2609-4BC7-9912-332588F54560}">
      <dsp:nvSpPr>
        <dsp:cNvPr id="0" name=""/>
        <dsp:cNvSpPr/>
      </dsp:nvSpPr>
      <dsp:spPr>
        <a:xfrm>
          <a:off x="5063932" y="681869"/>
          <a:ext cx="578678" cy="57867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5194135" y="681869"/>
        <a:ext cx="318272" cy="435455"/>
      </dsp:txXfrm>
    </dsp:sp>
    <dsp:sp modelId="{973374E3-09EA-4C31-8DDE-DEA3FE2A783A}">
      <dsp:nvSpPr>
        <dsp:cNvPr id="0" name=""/>
        <dsp:cNvSpPr/>
      </dsp:nvSpPr>
      <dsp:spPr>
        <a:xfrm>
          <a:off x="5536500" y="1734013"/>
          <a:ext cx="578678" cy="57867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5666703" y="1734013"/>
        <a:ext cx="318272" cy="435455"/>
      </dsp:txXfrm>
    </dsp:sp>
    <dsp:sp modelId="{F2BDF982-768F-4E6C-A2E6-7FF1A7DF8675}">
      <dsp:nvSpPr>
        <dsp:cNvPr id="0" name=""/>
        <dsp:cNvSpPr/>
      </dsp:nvSpPr>
      <dsp:spPr>
        <a:xfrm>
          <a:off x="6002016" y="2786157"/>
          <a:ext cx="578678" cy="57867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6132219" y="2786157"/>
        <a:ext cx="318272" cy="435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439DD-D463-4DBE-A36D-20E2DFC72E73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C1E90-D7C6-4030-84A4-F1BBF6B5D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396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C1E90-D7C6-4030-84A4-F1BBF6B5DE8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730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C1E90-D7C6-4030-84A4-F1BBF6B5DE8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466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C1E90-D7C6-4030-84A4-F1BBF6B5DE8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786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20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01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21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650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09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31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77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441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829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93F765-8965-96F3-C8BF-40DEA6CFAB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258B1D6-8CA5-9A78-75C0-F021EC19D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19AC02-56AB-4B83-C887-EE2C9DCE4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A517AF-AB5C-23E0-329D-2D0EC4FAE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1B90CE-565E-1973-41BB-DFF6B272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316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E54480-C28C-21DC-0A9F-2AF3257F9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A24466-E341-9C6A-6D01-62B42B155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4AD440-8B00-1546-C0E9-17D0A790F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5BEADA-F885-8BCB-E555-AB55C7BF7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DB3A0E-0FDB-EF59-1260-40205AA98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91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7541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AEAE12-69D9-3E69-38A9-63FB8DCE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AEEE41-4C6E-F537-84D0-CEC01B434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403946-1CDE-D910-1414-F5091581C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70E8C9-7DF5-38D4-3A63-4FCEDEBA6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CFE6A2-E349-49D2-B7B2-D7F7A230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1001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AAC48-6FDA-6B05-E739-0BC93CB1E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82D620-732C-A927-656A-35D8610527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1AF061-08F9-706B-4D93-B67768ABF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27D467-FB41-834D-010B-4597B39CA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61F772-629A-22E8-B10D-9F67940E8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54E64F-4B09-4309-D513-D57441936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334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4B3522-3034-C586-9EC0-EAF07B3F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30D2F3-E7FC-BFEA-3B61-7DA4AC1C1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83C251-BD41-E9C6-4ECD-6A06FB3AB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A0D81F-9CCB-7007-F11B-788133684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5180BC4-C53A-FDCD-3A63-1644AAF44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047F47-A7EA-9E12-B57B-0D091270F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5F3F34-EC16-2717-6556-949C187CA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A035092-29B9-7DE0-6D3C-8665068F2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04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9A79B5-0031-4AF1-5004-C49113A4F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CDB948E-FDC1-9966-D9B0-201AEF06A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497FF6-8E88-267A-D004-CE105068B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A10F64-61D6-3DD2-D94C-24D4CDCD8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421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1E89FE9-B5D9-94E7-F38A-6EFF54672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B2E7035-E889-2722-78A0-A1EE60E9A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893108-23F5-DF16-7C70-9A8F4A182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4782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2B68E9-D79C-B1A8-F507-C7F0FA292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B59FFC-4395-2173-B21F-78B131F32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D5B2347-13AD-6AA0-43D9-38713F3AC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8DCB458-F89E-BD66-1740-B3323B0D4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E33DF2-7637-0E57-D257-A21DE9AE3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301111-BA57-9875-32FC-6369DF91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351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CF2AFA-02F3-DCC5-24B3-0A73EB3B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F9A5C73-5FF5-1372-86AE-49229E439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D9A7681-71B4-5B2F-71D2-2A1F997EB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FF43E07-A86B-963B-0DA9-F96939366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12C8FB-E675-C9FF-08F0-3CC43381D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14116E-B436-D574-C225-655E9ED8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667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3790E-A618-17B4-2F38-3642BA028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E114D61-9CF9-CA25-47AC-A318E3152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B75AC3-E4D9-04BA-1B76-AE7F49488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727CFA-A162-1C9C-EC86-C664C15CF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C11274-58B9-25B9-5258-C7DF6A2E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282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D8E3D93-46ED-D701-12FD-0BF537D3EB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CF82329-3BAD-331E-EEE1-050D7BF2AC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AF324C-767C-E9AA-A16F-639631987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938D4E-7E29-35C9-9558-5228F1C20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FDD8F1-E685-5389-A451-F536491D7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796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8AA77E-06A8-C4BA-935B-BE2793250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6F4212F-299C-3BE7-007A-0F18E8A0F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187BD9-13F4-D1F5-9DCF-CCEF949CD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417ECC-2783-72B4-CA2D-6D275A820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2262CF-E4C0-2612-CBFB-DE7E3C4FF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462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24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D92790-2C35-78FC-6C38-436A62C56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C8A7EC-C865-C6D3-D2C6-F98D9B5AD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2E28FE-DCA8-EB49-85D1-1F3FFC11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6CBBCD-F726-D528-F3AD-487CB779F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A819F5-E7B1-707E-CEF0-E5211505A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5658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DFD247-E5C0-13FC-B1AD-4718AE4A2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A9899E-6512-7747-E596-0FA155B1D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EBC337-4E63-F405-F51F-98F1A9F0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EAE35A-6BAC-5C67-2424-DFA8301E4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C604AD-1020-EB55-B2D6-79B74992B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08739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6659CB-1595-610B-49A6-BF9487892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500E03-F8B5-4DCC-FD3B-73ACE498DF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37525A-A242-37B2-B91F-949952B61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8E01EF-E0AD-E6E3-37E0-22CCBCBAC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B99E11-AE8E-3C06-F953-B44B02F7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110A58-1A2F-83B5-90C7-86B65A36E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8300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CBFD5F-3FEF-0C86-75F7-15A2CCE7F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A609E9-E38D-937E-F447-30CC21ECF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9B6F60-783C-773C-AF73-B31BCE01A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B7892CF-A3E7-D0DC-2513-260F62B5EC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183779-FEC1-6F34-7309-4AC8E940BF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CFEC9AA-2AAE-2E25-45C7-D9591A8EC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520611D-F721-1AE9-83A4-12F80D56C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238577-01F1-0845-F192-5E978393E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6358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674D87-44F5-4079-1E1F-F7E3A86C6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FDACCC-99FB-A7C6-C5A6-AC8233E4C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C22E83-A70B-2FB9-0781-F48A10590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1A8CC-4839-A5FD-F83C-900516BB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439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0A66B01-C53E-C39C-4C60-59F618C8A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9227A8-9E05-4022-7FB3-6DAC1E577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4D2F34-4DCC-D15E-5F22-0AEDBEF0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1616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3DD06-E0E4-ECF0-B5C3-E1507F016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E86E25-A1AF-2DF7-561D-FBE53F0C5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D1B800-7544-79CA-2A65-A3C9080829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ED125FA-C35B-D4D5-CA49-F2752D56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F61C02-0E09-B06E-31D4-61A96B2CA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553C751-120A-3624-5578-6972FE356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0145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0C24EB-75AB-0E09-DDE1-7D6BFAC49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50F0AD4-F39C-9EBC-5144-1918B43EDE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D92FCD2-5959-9EC5-0EB6-5C2A62AD8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CC62AF-240B-B556-8043-5856DCF60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E0D053-2891-EC0D-8BD2-123BC852A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0C2D55-9A4A-1DFB-42D7-EEE58191C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103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638133-6CCB-4EFC-795B-1E48CBE7D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BC02B7B-EEDB-B438-1BC2-F73FE186E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5311C5-BF7D-2978-4122-13984F427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37FC3F-A13C-25DE-FDD8-AC3C96391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97970B-96CD-0408-1D4D-AF96E8F8F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4758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8A25497-F5EF-4ABA-56B3-12C3F62CA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ACBA05-57B8-D986-E43B-6847B1A4D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5FC5B9-9197-9916-5858-B05069474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E69FA9-3427-9CB4-9181-FEEA63D87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5DC11F-9A2D-2BAB-9791-87D7638A2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461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8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10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48A7E9-E867-4737-0A7B-F7C5D9971E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0385" y="0"/>
            <a:ext cx="633615" cy="63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5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2AC6C9-C98E-D697-4647-169004BD5D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3422" y="0"/>
            <a:ext cx="700578" cy="7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9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24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88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5757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E92061A-5D7B-5529-0CED-88983BF83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11C8AC-CF74-B4AF-12B5-D24D5642F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69083B-0736-5771-E63A-3A6522B7E8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967112-7702-47BA-869C-675B184B89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236C1D-B14D-3272-905B-E52C2842C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A4C00F-0D46-452A-9882-4F341524D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A9B908-577F-4AAC-B363-C3F0D6F79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81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C426B03-6044-1577-4274-3CC1A1E04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F7AFD9-F6FF-454C-3493-EAF8C9F0D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9D5456-935B-F62A-CED6-FC7F55EE79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CFAEF7-DB5A-4951-85F4-A97FE8298089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A24BC8-C039-6D48-81E8-165A05622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70DB99-CF0B-D3D0-2E5A-D7372BD94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6E0725-5240-4CE1-8BA8-63A53216B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65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.png"/><Relationship Id="rId7" Type="http://schemas.openxmlformats.org/officeDocument/2006/relationships/diagramData" Target="../diagrams/data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microsoft.com/office/2007/relationships/diagramDrawing" Target="../diagrams/drawing1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hyperlink" Target="https://youtu.be/mPwmXRws7FA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4DDC893-E5EF-4CDE-B040-BA5B53AAD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3027759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F1A06D-D369-4974-8208-56120C5E7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141809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DAD27A50-88D7-4E2A-8488-F2879768A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47C6ACD-2325-48C6-B9F3-C21563A05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081DF83-4F35-4560-87E6-0DE8AAAC3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C704F0F-1CD8-4DC1-AEE9-225958232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3" name="Image 2" descr="Une image contenant logo, clipart&#10;&#10;Le contenu généré par l’IA peut être incorrect.">
            <a:extLst>
              <a:ext uri="{FF2B5EF4-FFF2-40B4-BE49-F238E27FC236}">
                <a16:creationId xmlns:a16="http://schemas.microsoft.com/office/drawing/2014/main" id="{9AFFEE61-CB46-5002-C554-0F4C87CF9D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" r="3714" b="-3"/>
          <a:stretch>
            <a:fillRect/>
          </a:stretch>
        </p:blipFill>
        <p:spPr>
          <a:xfrm>
            <a:off x="20" y="-5"/>
            <a:ext cx="4571980" cy="5020241"/>
          </a:xfrm>
          <a:custGeom>
            <a:avLst/>
            <a:gdLst/>
            <a:ahLst/>
            <a:cxnLst/>
            <a:rect l="l" t="t" r="r" b="b"/>
            <a:pathLst>
              <a:path w="6095999" h="5020241">
                <a:moveTo>
                  <a:pt x="0" y="0"/>
                </a:moveTo>
                <a:lnTo>
                  <a:pt x="6095999" y="0"/>
                </a:lnTo>
                <a:lnTo>
                  <a:pt x="6095999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pic>
        <p:nvPicPr>
          <p:cNvPr id="5" name="Picture 4" descr="Lampe de pétrole transportée par une femme dans ses mains">
            <a:extLst>
              <a:ext uri="{FF2B5EF4-FFF2-40B4-BE49-F238E27FC236}">
                <a16:creationId xmlns:a16="http://schemas.microsoft.com/office/drawing/2014/main" id="{B72F81E4-F70B-6911-23BC-221484C1C2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1318" r="14614" b="-2"/>
          <a:stretch>
            <a:fillRect/>
          </a:stretch>
        </p:blipFill>
        <p:spPr>
          <a:xfrm>
            <a:off x="4572000" y="9403"/>
            <a:ext cx="4571772" cy="4583103"/>
          </a:xfrm>
          <a:custGeom>
            <a:avLst/>
            <a:gdLst/>
            <a:ahLst/>
            <a:cxnLst/>
            <a:rect l="l" t="t" r="r" b="b"/>
            <a:pathLst>
              <a:path w="6095696" h="4583103">
                <a:moveTo>
                  <a:pt x="0" y="0"/>
                </a:moveTo>
                <a:lnTo>
                  <a:pt x="6095696" y="0"/>
                </a:lnTo>
                <a:lnTo>
                  <a:pt x="6095696" y="4057991"/>
                </a:lnTo>
                <a:lnTo>
                  <a:pt x="5818946" y="4110187"/>
                </a:lnTo>
                <a:lnTo>
                  <a:pt x="5543413" y="4159931"/>
                </a:lnTo>
                <a:lnTo>
                  <a:pt x="5266662" y="4208624"/>
                </a:lnTo>
                <a:lnTo>
                  <a:pt x="4988691" y="4250310"/>
                </a:lnTo>
                <a:lnTo>
                  <a:pt x="4711940" y="4292347"/>
                </a:lnTo>
                <a:lnTo>
                  <a:pt x="4433969" y="4331582"/>
                </a:lnTo>
                <a:lnTo>
                  <a:pt x="4159656" y="4365211"/>
                </a:lnTo>
                <a:lnTo>
                  <a:pt x="3881685" y="4397089"/>
                </a:lnTo>
                <a:lnTo>
                  <a:pt x="3604934" y="4426165"/>
                </a:lnTo>
                <a:lnTo>
                  <a:pt x="3333059" y="4451387"/>
                </a:lnTo>
                <a:lnTo>
                  <a:pt x="3057527" y="4476609"/>
                </a:lnTo>
                <a:lnTo>
                  <a:pt x="2785652" y="4497628"/>
                </a:lnTo>
                <a:lnTo>
                  <a:pt x="2513777" y="4514092"/>
                </a:lnTo>
                <a:lnTo>
                  <a:pt x="2243122" y="4531258"/>
                </a:lnTo>
                <a:lnTo>
                  <a:pt x="1974904" y="4545620"/>
                </a:lnTo>
                <a:lnTo>
                  <a:pt x="1709125" y="4555779"/>
                </a:lnTo>
                <a:lnTo>
                  <a:pt x="1443346" y="4564537"/>
                </a:lnTo>
                <a:lnTo>
                  <a:pt x="1180006" y="4572944"/>
                </a:lnTo>
                <a:lnTo>
                  <a:pt x="920323" y="4576798"/>
                </a:lnTo>
                <a:lnTo>
                  <a:pt x="660640" y="4581001"/>
                </a:lnTo>
                <a:lnTo>
                  <a:pt x="404614" y="4583103"/>
                </a:lnTo>
                <a:lnTo>
                  <a:pt x="151027" y="4581001"/>
                </a:lnTo>
                <a:lnTo>
                  <a:pt x="0" y="4581001"/>
                </a:lnTo>
                <a:close/>
              </a:path>
            </a:pathLst>
          </a:custGeom>
        </p:spPr>
      </p:pic>
      <p:sp>
        <p:nvSpPr>
          <p:cNvPr id="22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4" y="3753695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9144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3" y="4718463"/>
            <a:ext cx="7805701" cy="175455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 defTabSz="457200">
              <a:lnSpc>
                <a:spcPct val="90000"/>
              </a:lnSpc>
              <a:defRPr sz="2800" b="1"/>
            </a:pPr>
            <a:r>
              <a:rPr lang="en-US" sz="4000" dirty="0">
                <a:solidFill>
                  <a:schemeClr val="accent2"/>
                </a:solidFill>
              </a:rPr>
              <a:t>DIWALI</a:t>
            </a:r>
            <a:br>
              <a:rPr lang="en-US" sz="4000" dirty="0">
                <a:solidFill>
                  <a:schemeClr val="accent2"/>
                </a:solidFill>
              </a:rPr>
            </a:br>
            <a:r>
              <a:rPr lang="en-US" sz="4000" dirty="0">
                <a:solidFill>
                  <a:schemeClr val="accent2"/>
                </a:solidFill>
              </a:rPr>
              <a:t>LUMIERE ET TRADITIONS</a:t>
            </a:r>
            <a:br>
              <a:rPr lang="en-US" sz="1800" dirty="0">
                <a:solidFill>
                  <a:schemeClr val="accent2"/>
                </a:solidFill>
              </a:rPr>
            </a:br>
            <a:br>
              <a:rPr lang="en-US" sz="1800" dirty="0">
                <a:solidFill>
                  <a:schemeClr val="accent2"/>
                </a:solidFill>
              </a:rPr>
            </a:br>
            <a:r>
              <a:rPr lang="en-US" sz="1800" i="1" dirty="0" err="1">
                <a:solidFill>
                  <a:schemeClr val="tx1"/>
                </a:solidFill>
              </a:rPr>
              <a:t>Présentée</a:t>
            </a:r>
            <a:r>
              <a:rPr lang="en-US" sz="1800" i="1" dirty="0">
                <a:solidFill>
                  <a:schemeClr val="tx1"/>
                </a:solidFill>
              </a:rPr>
              <a:t> par Claïty MOUNSAMY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300" i="1" dirty="0" err="1">
                <a:solidFill>
                  <a:schemeClr val="tx1"/>
                </a:solidFill>
              </a:rPr>
              <a:t>Professeure</a:t>
            </a:r>
            <a:r>
              <a:rPr lang="en-US" sz="1300" i="1" dirty="0">
                <a:solidFill>
                  <a:schemeClr val="tx1"/>
                </a:solidFill>
              </a:rPr>
              <a:t> </a:t>
            </a:r>
            <a:r>
              <a:rPr lang="en-US" sz="1300" i="1" dirty="0" err="1">
                <a:solidFill>
                  <a:schemeClr val="tx1"/>
                </a:solidFill>
              </a:rPr>
              <a:t>Economie</a:t>
            </a:r>
            <a:r>
              <a:rPr lang="en-US" sz="1300" i="1" dirty="0">
                <a:solidFill>
                  <a:schemeClr val="tx1"/>
                </a:solidFill>
              </a:rPr>
              <a:t>-Gestion - </a:t>
            </a:r>
            <a:r>
              <a:rPr lang="en-US" sz="1300" i="1" dirty="0" err="1">
                <a:solidFill>
                  <a:schemeClr val="tx1"/>
                </a:solidFill>
              </a:rPr>
              <a:t>Présidente</a:t>
            </a:r>
            <a:r>
              <a:rPr lang="en-US" sz="1300" i="1" dirty="0">
                <a:solidFill>
                  <a:schemeClr val="tx1"/>
                </a:solidFill>
              </a:rPr>
              <a:t> association </a:t>
            </a:r>
            <a:r>
              <a:rPr lang="en-US" sz="1300" i="1" dirty="0" err="1">
                <a:solidFill>
                  <a:schemeClr val="tx1"/>
                </a:solidFill>
              </a:rPr>
              <a:t>lycéens</a:t>
            </a:r>
            <a:r>
              <a:rPr lang="en-US" sz="1300" i="1" dirty="0">
                <a:solidFill>
                  <a:schemeClr val="tx1"/>
                </a:solidFill>
              </a:rPr>
              <a:t> </a:t>
            </a:r>
            <a:r>
              <a:rPr lang="en-US" sz="1300" i="1" dirty="0" err="1">
                <a:solidFill>
                  <a:schemeClr val="tx1"/>
                </a:solidFill>
              </a:rPr>
              <a:t>Dhanyavaad</a:t>
            </a:r>
            <a:br>
              <a:rPr lang="en-US" sz="1300" i="1" dirty="0">
                <a:solidFill>
                  <a:schemeClr val="tx1"/>
                </a:solidFill>
              </a:rPr>
            </a:br>
            <a:r>
              <a:rPr lang="en-US" sz="1300" i="1" dirty="0" err="1">
                <a:solidFill>
                  <a:schemeClr val="tx1"/>
                </a:solidFill>
              </a:rPr>
              <a:t>Chercheuse</a:t>
            </a:r>
            <a:r>
              <a:rPr lang="en-US" sz="1300" i="1" dirty="0">
                <a:solidFill>
                  <a:schemeClr val="tx1"/>
                </a:solidFill>
              </a:rPr>
              <a:t> </a:t>
            </a:r>
            <a:r>
              <a:rPr lang="en-US" sz="1300" i="1" dirty="0" err="1">
                <a:solidFill>
                  <a:schemeClr val="tx1"/>
                </a:solidFill>
              </a:rPr>
              <a:t>indépendante</a:t>
            </a:r>
            <a:r>
              <a:rPr lang="en-US" sz="1300" i="1" dirty="0">
                <a:solidFill>
                  <a:schemeClr val="tx1"/>
                </a:solidFill>
              </a:rPr>
              <a:t> </a:t>
            </a:r>
            <a:r>
              <a:rPr lang="en-US" sz="1300" i="1" dirty="0" err="1">
                <a:solidFill>
                  <a:schemeClr val="tx1"/>
                </a:solidFill>
              </a:rPr>
              <a:t>en</a:t>
            </a:r>
            <a:r>
              <a:rPr lang="en-US" sz="1300" i="1" dirty="0">
                <a:solidFill>
                  <a:schemeClr val="tx1"/>
                </a:solidFill>
              </a:rPr>
              <a:t> Culture indienne</a:t>
            </a:r>
            <a:br>
              <a:rPr lang="en-US" sz="700" dirty="0">
                <a:solidFill>
                  <a:schemeClr val="tx1"/>
                </a:solidFill>
              </a:rPr>
            </a:br>
            <a:endParaRPr lang="en-US" sz="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9842" y="645952"/>
            <a:ext cx="6711193" cy="5402510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§"/>
              <a:defRPr sz="1800"/>
            </a:pPr>
            <a:endParaRPr lang="en-US" dirty="0">
              <a:latin typeface="+mj-lt"/>
              <a:ea typeface="+mj-ea"/>
              <a:cs typeface="+mj-cs"/>
            </a:endParaRPr>
          </a:p>
          <a:p>
            <a:pPr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 sz="1800"/>
            </a:pPr>
            <a:r>
              <a:rPr lang="en-US" sz="11500" b="1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DIWALI</a:t>
            </a:r>
          </a:p>
          <a:p>
            <a:pPr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 sz="1800"/>
            </a:pPr>
            <a:r>
              <a:rPr lang="en-US" sz="3200" b="1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FETE DES LUMIERES</a:t>
            </a:r>
          </a:p>
          <a:p>
            <a:pPr marL="285750" indent="-28575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§"/>
              <a:defRPr sz="1800"/>
            </a:pPr>
            <a:endParaRPr lang="en-US" dirty="0">
              <a:latin typeface="+mj-lt"/>
              <a:ea typeface="+mj-ea"/>
              <a:cs typeface="+mj-cs"/>
            </a:endParaRPr>
          </a:p>
          <a:p>
            <a:pPr marL="285750" indent="-285750"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  <a:defRPr sz="1800"/>
            </a:pPr>
            <a:r>
              <a:rPr lang="en-US" b="1" dirty="0">
                <a:latin typeface="+mj-lt"/>
                <a:ea typeface="+mj-ea"/>
                <a:cs typeface="+mj-cs"/>
              </a:rPr>
              <a:t>Quelle </a:t>
            </a:r>
            <a:r>
              <a:rPr lang="en-US" b="1" dirty="0" err="1">
                <a:latin typeface="+mj-lt"/>
                <a:ea typeface="+mj-ea"/>
                <a:cs typeface="+mj-cs"/>
              </a:rPr>
              <a:t>est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l’origine</a:t>
            </a:r>
            <a:r>
              <a:rPr lang="en-US" b="1" dirty="0">
                <a:latin typeface="+mj-lt"/>
                <a:ea typeface="+mj-ea"/>
                <a:cs typeface="+mj-cs"/>
              </a:rPr>
              <a:t> de Diwali ?</a:t>
            </a:r>
          </a:p>
          <a:p>
            <a:pPr marL="285750" indent="-285750"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  <a:defRPr sz="1800"/>
            </a:pPr>
            <a:r>
              <a:rPr lang="en-US" b="1" dirty="0">
                <a:latin typeface="+mj-lt"/>
                <a:ea typeface="+mj-ea"/>
                <a:cs typeface="+mj-cs"/>
              </a:rPr>
              <a:t>Comment </a:t>
            </a:r>
            <a:r>
              <a:rPr lang="en-US" b="1" dirty="0" err="1">
                <a:latin typeface="+mj-lt"/>
                <a:ea typeface="+mj-ea"/>
                <a:cs typeface="+mj-cs"/>
              </a:rPr>
              <a:t>est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célébrée</a:t>
            </a:r>
            <a:r>
              <a:rPr lang="en-US" b="1" dirty="0">
                <a:latin typeface="+mj-lt"/>
                <a:ea typeface="+mj-ea"/>
                <a:cs typeface="+mj-cs"/>
              </a:rPr>
              <a:t> la fête de Diwali ?</a:t>
            </a:r>
          </a:p>
          <a:p>
            <a:pPr marL="285750" indent="-285750"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  <a:defRPr sz="1800"/>
            </a:pPr>
            <a:r>
              <a:rPr lang="en-US" b="1" dirty="0" err="1">
                <a:latin typeface="+mj-lt"/>
                <a:ea typeface="+mj-ea"/>
                <a:cs typeface="+mj-cs"/>
              </a:rPr>
              <a:t>Quelles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sont</a:t>
            </a:r>
            <a:r>
              <a:rPr lang="en-US" b="1" dirty="0">
                <a:latin typeface="+mj-lt"/>
                <a:ea typeface="+mj-ea"/>
                <a:cs typeface="+mj-cs"/>
              </a:rPr>
              <a:t> les pratiques dans les </a:t>
            </a:r>
            <a:r>
              <a:rPr lang="en-US" b="1" dirty="0" err="1">
                <a:latin typeface="+mj-lt"/>
                <a:ea typeface="+mj-ea"/>
                <a:cs typeface="+mj-cs"/>
              </a:rPr>
              <a:t>anciennes</a:t>
            </a:r>
            <a:r>
              <a:rPr lang="en-US" b="1" dirty="0">
                <a:latin typeface="+mj-lt"/>
                <a:ea typeface="+mj-ea"/>
                <a:cs typeface="+mj-cs"/>
              </a:rPr>
              <a:t> colonies ?</a:t>
            </a:r>
          </a:p>
          <a:p>
            <a:pPr marL="285750" indent="-285750"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  <a:defRPr sz="1800"/>
            </a:pPr>
            <a:r>
              <a:rPr lang="en-US" b="1" dirty="0">
                <a:latin typeface="+mj-lt"/>
                <a:ea typeface="+mj-ea"/>
                <a:cs typeface="+mj-cs"/>
              </a:rPr>
              <a:t>Quel </a:t>
            </a:r>
            <a:r>
              <a:rPr lang="en-US" b="1" dirty="0" err="1">
                <a:latin typeface="+mj-lt"/>
                <a:ea typeface="+mj-ea"/>
                <a:cs typeface="+mj-cs"/>
              </a:rPr>
              <a:t>est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l’impact</a:t>
            </a:r>
            <a:r>
              <a:rPr lang="en-US" b="1" dirty="0">
                <a:latin typeface="+mj-lt"/>
                <a:ea typeface="+mj-ea"/>
                <a:cs typeface="+mj-cs"/>
              </a:rPr>
              <a:t> de Diwali sur un </a:t>
            </a:r>
            <a:r>
              <a:rPr lang="en-US" b="1" dirty="0" err="1">
                <a:latin typeface="+mj-lt"/>
                <a:ea typeface="+mj-ea"/>
                <a:cs typeface="+mj-cs"/>
              </a:rPr>
              <a:t>territoire</a:t>
            </a:r>
            <a:r>
              <a:rPr lang="en-US" b="1" dirty="0">
                <a:latin typeface="+mj-lt"/>
                <a:ea typeface="+mj-ea"/>
                <a:cs typeface="+mj-cs"/>
              </a:rPr>
              <a:t> ?</a:t>
            </a:r>
          </a:p>
          <a:p>
            <a:pPr lvl="0"/>
            <a:endParaRPr lang="fr-FR" dirty="0"/>
          </a:p>
          <a:p>
            <a:pPr marL="285750" indent="-28575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§"/>
              <a:defRPr sz="1800"/>
            </a:pPr>
            <a:endParaRPr lang="en-US" dirty="0">
              <a:latin typeface="+mj-lt"/>
              <a:ea typeface="+mj-ea"/>
              <a:cs typeface="+mj-cs"/>
            </a:endParaRPr>
          </a:p>
          <a:p>
            <a:pPr marL="285750" indent="-28575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§"/>
              <a:defRPr sz="1800"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9899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F1B8F9CB-890B-4CB8-B503-188A763E2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3027759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A632AB4-3837-4FD0-8B62-0A18B573F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141809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C393B4A7-6ABF-423D-A762-3CDB4897A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CD2319A-6FA9-4EFB-9EDF-730446742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1692A93-3514-4486-8B67-CCA4E0259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1AD250C-F2EA-449F-9B14-DF5BB674C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3" y="452718"/>
            <a:ext cx="4003527" cy="7583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defRPr sz="2800" b="1"/>
            </a:pPr>
            <a:r>
              <a:rPr lang="en-US" sz="2800" dirty="0">
                <a:solidFill>
                  <a:schemeClr val="accent2"/>
                </a:solidFill>
              </a:rPr>
              <a:t>DIWALI : </a:t>
            </a:r>
            <a:r>
              <a:rPr lang="en-US" sz="2800" dirty="0" err="1">
                <a:solidFill>
                  <a:schemeClr val="accent2"/>
                </a:solidFill>
              </a:rPr>
              <a:t>c’est</a:t>
            </a:r>
            <a:r>
              <a:rPr lang="en-US" sz="2800" dirty="0">
                <a:solidFill>
                  <a:schemeClr val="accent2"/>
                </a:solidFill>
              </a:rPr>
              <a:t> quoi ?</a:t>
            </a:r>
          </a:p>
        </p:txBody>
      </p:sp>
      <p:graphicFrame>
        <p:nvGraphicFramePr>
          <p:cNvPr id="30" name="TextBox 2">
            <a:extLst>
              <a:ext uri="{FF2B5EF4-FFF2-40B4-BE49-F238E27FC236}">
                <a16:creationId xmlns:a16="http://schemas.microsoft.com/office/drawing/2014/main" id="{C919C0C5-CC26-4CC1-4C9E-982CCA7FA4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5095147"/>
              </p:ext>
            </p:extLst>
          </p:nvPr>
        </p:nvGraphicFramePr>
        <p:xfrm>
          <a:off x="775095" y="1499130"/>
          <a:ext cx="7053264" cy="404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2056">
            <a:extLst>
              <a:ext uri="{FF2B5EF4-FFF2-40B4-BE49-F238E27FC236}">
                <a16:creationId xmlns:a16="http://schemas.microsoft.com/office/drawing/2014/main" id="{844EE02A-F0F8-4A23-B21D-CF2066B65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3027759" cy="4188315"/>
          </a:xfrm>
          <a:prstGeom prst="rect">
            <a:avLst/>
          </a:prstGeom>
        </p:spPr>
      </p:pic>
      <p:pic>
        <p:nvPicPr>
          <p:cNvPr id="2059" name="Picture 2058">
            <a:extLst>
              <a:ext uri="{FF2B5EF4-FFF2-40B4-BE49-F238E27FC236}">
                <a16:creationId xmlns:a16="http://schemas.microsoft.com/office/drawing/2014/main" id="{99F13062-7BB6-4A97-B661-CDE2EDEAE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141809" cy="2365453"/>
          </a:xfrm>
          <a:prstGeom prst="rect">
            <a:avLst/>
          </a:prstGeom>
        </p:spPr>
      </p:pic>
      <p:sp>
        <p:nvSpPr>
          <p:cNvPr id="2061" name="Oval 2060">
            <a:extLst>
              <a:ext uri="{FF2B5EF4-FFF2-40B4-BE49-F238E27FC236}">
                <a16:creationId xmlns:a16="http://schemas.microsoft.com/office/drawing/2014/main" id="{44F3197D-248B-46C5-B6EE-003F4E0C6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2063" name="Picture 2062">
            <a:extLst>
              <a:ext uri="{FF2B5EF4-FFF2-40B4-BE49-F238E27FC236}">
                <a16:creationId xmlns:a16="http://schemas.microsoft.com/office/drawing/2014/main" id="{FFC3E649-106F-4B41-9FF5-327536E4C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1141407"/>
          </a:xfrm>
          <a:prstGeom prst="rect">
            <a:avLst/>
          </a:prstGeom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79F6731C-42C0-45DB-9F9A-B831CBEC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2067" name="Rectangle 2066">
            <a:extLst>
              <a:ext uri="{FF2B5EF4-FFF2-40B4-BE49-F238E27FC236}">
                <a16:creationId xmlns:a16="http://schemas.microsoft.com/office/drawing/2014/main" id="{040549E2-C5A5-4ED5-80AB-070FEBDF5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452718"/>
            <a:ext cx="2984093" cy="14005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defTabSz="457200">
              <a:defRPr sz="2800" b="1"/>
            </a:pPr>
            <a:r>
              <a:rPr lang="en-US" sz="3600" dirty="0">
                <a:solidFill>
                  <a:schemeClr val="accent2"/>
                </a:solidFill>
              </a:rPr>
              <a:t>Origine de Diwali</a:t>
            </a:r>
          </a:p>
        </p:txBody>
      </p:sp>
      <p:pic>
        <p:nvPicPr>
          <p:cNvPr id="2052" name="Picture 4" descr="Lord Krishna Fighting Narakasura | Stable Diffusion Online">
            <a:extLst>
              <a:ext uri="{FF2B5EF4-FFF2-40B4-BE49-F238E27FC236}">
                <a16:creationId xmlns:a16="http://schemas.microsoft.com/office/drawing/2014/main" id="{837BC53D-20A2-5FDB-E78B-A1D111B1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7" r="-3" b="14798"/>
          <a:stretch>
            <a:fillRect/>
          </a:stretch>
        </p:blipFill>
        <p:spPr bwMode="auto">
          <a:xfrm>
            <a:off x="3987493" y="10"/>
            <a:ext cx="5155353" cy="342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9" name="Rectangle 2068">
            <a:extLst>
              <a:ext uri="{FF2B5EF4-FFF2-40B4-BE49-F238E27FC236}">
                <a16:creationId xmlns:a16="http://schemas.microsoft.com/office/drawing/2014/main" id="{6DDE478A-9B9B-4F32-906C-273776BD7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9" name="TextBox 2"/>
          <p:cNvSpPr txBox="1"/>
          <p:nvPr/>
        </p:nvSpPr>
        <p:spPr>
          <a:xfrm>
            <a:off x="485775" y="1786856"/>
            <a:ext cx="2983479" cy="4461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 sz="1800"/>
            </a:pPr>
            <a:r>
              <a:rPr lang="en-US" b="1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RÉCITS MYTHOLOGIQUES HINDOUS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 sz="1800"/>
            </a:pPr>
            <a:endParaRPr lang="en-US" b="1" dirty="0">
              <a:solidFill>
                <a:schemeClr val="accent3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/>
            </a:pPr>
            <a:r>
              <a:rPr lang="en-US" b="1" dirty="0">
                <a:latin typeface="+mj-lt"/>
                <a:ea typeface="+mj-ea"/>
                <a:cs typeface="+mj-cs"/>
              </a:rPr>
              <a:t>Dans le </a:t>
            </a:r>
            <a:r>
              <a:rPr lang="en-US" b="1" dirty="0" err="1">
                <a:latin typeface="+mj-lt"/>
                <a:ea typeface="+mj-ea"/>
                <a:cs typeface="+mj-cs"/>
              </a:rPr>
              <a:t>nord</a:t>
            </a:r>
            <a:r>
              <a:rPr lang="en-US" b="1" dirty="0">
                <a:latin typeface="+mj-lt"/>
                <a:ea typeface="+mj-ea"/>
                <a:cs typeface="+mj-cs"/>
              </a:rPr>
              <a:t> de </a:t>
            </a:r>
            <a:r>
              <a:rPr lang="en-US" b="1" dirty="0" err="1">
                <a:latin typeface="+mj-lt"/>
                <a:ea typeface="+mj-ea"/>
                <a:cs typeface="+mj-cs"/>
              </a:rPr>
              <a:t>l’Inde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dirty="0">
                <a:latin typeface="+mj-lt"/>
                <a:ea typeface="+mj-ea"/>
                <a:cs typeface="+mj-cs"/>
              </a:rPr>
              <a:t>: </a:t>
            </a:r>
            <a:r>
              <a:rPr lang="en-US" dirty="0" err="1">
                <a:latin typeface="+mj-lt"/>
                <a:ea typeface="+mj-ea"/>
                <a:cs typeface="+mj-cs"/>
              </a:rPr>
              <a:t>Râmâyana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 sz="1800"/>
            </a:pPr>
            <a:r>
              <a:rPr lang="en-US" dirty="0">
                <a:latin typeface="+mj-lt"/>
                <a:ea typeface="+mj-ea"/>
                <a:cs typeface="+mj-cs"/>
              </a:rPr>
              <a:t>Retour triumphal à Ayodhya du Prince Rama après </a:t>
            </a:r>
            <a:r>
              <a:rPr lang="en-US" dirty="0" err="1">
                <a:latin typeface="+mj-lt"/>
                <a:ea typeface="+mj-ea"/>
                <a:cs typeface="+mj-cs"/>
              </a:rPr>
              <a:t>avoir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vaincu</a:t>
            </a:r>
            <a:r>
              <a:rPr lang="en-US" dirty="0">
                <a:latin typeface="+mj-lt"/>
                <a:ea typeface="+mj-ea"/>
                <a:cs typeface="+mj-cs"/>
              </a:rPr>
              <a:t> le </a:t>
            </a:r>
            <a:r>
              <a:rPr lang="en-US" dirty="0" err="1">
                <a:latin typeface="+mj-lt"/>
                <a:ea typeface="+mj-ea"/>
                <a:cs typeface="+mj-cs"/>
              </a:rPr>
              <a:t>démon</a:t>
            </a:r>
            <a:r>
              <a:rPr lang="en-US" dirty="0">
                <a:latin typeface="+mj-lt"/>
                <a:ea typeface="+mj-ea"/>
                <a:cs typeface="+mj-cs"/>
              </a:rPr>
              <a:t> à 10 </a:t>
            </a:r>
            <a:r>
              <a:rPr lang="en-US" dirty="0" err="1">
                <a:latin typeface="+mj-lt"/>
                <a:ea typeface="+mj-ea"/>
                <a:cs typeface="+mj-cs"/>
              </a:rPr>
              <a:t>têtes</a:t>
            </a:r>
            <a:r>
              <a:rPr lang="en-US" dirty="0">
                <a:latin typeface="+mj-lt"/>
                <a:ea typeface="+mj-ea"/>
                <a:cs typeface="+mj-cs"/>
              </a:rPr>
              <a:t> Ravana.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 sz="1800"/>
            </a:pP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/>
            </a:pPr>
            <a:r>
              <a:rPr lang="en-US" b="1" dirty="0">
                <a:latin typeface="+mj-lt"/>
                <a:ea typeface="+mj-ea"/>
                <a:cs typeface="+mj-cs"/>
              </a:rPr>
              <a:t>Dans le </a:t>
            </a:r>
            <a:r>
              <a:rPr lang="en-US" b="1" dirty="0" err="1">
                <a:latin typeface="+mj-lt"/>
                <a:ea typeface="+mj-ea"/>
                <a:cs typeface="+mj-cs"/>
              </a:rPr>
              <a:t>sud</a:t>
            </a:r>
            <a:r>
              <a:rPr lang="en-US" b="1" dirty="0">
                <a:latin typeface="+mj-lt"/>
                <a:ea typeface="+mj-ea"/>
                <a:cs typeface="+mj-cs"/>
              </a:rPr>
              <a:t> de </a:t>
            </a:r>
            <a:r>
              <a:rPr lang="en-US" b="1" dirty="0" err="1">
                <a:latin typeface="+mj-lt"/>
                <a:ea typeface="+mj-ea"/>
                <a:cs typeface="+mj-cs"/>
              </a:rPr>
              <a:t>l’Inde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dirty="0">
                <a:latin typeface="+mj-lt"/>
                <a:ea typeface="+mj-ea"/>
                <a:cs typeface="+mj-cs"/>
              </a:rPr>
              <a:t>: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 sz="1800"/>
            </a:pPr>
            <a:r>
              <a:rPr lang="en-US" dirty="0">
                <a:latin typeface="+mj-lt"/>
                <a:ea typeface="+mj-ea"/>
                <a:cs typeface="+mj-cs"/>
              </a:rPr>
              <a:t>Victoire de Krishna sur le </a:t>
            </a:r>
            <a:r>
              <a:rPr lang="en-US" dirty="0" err="1">
                <a:latin typeface="+mj-lt"/>
                <a:ea typeface="+mj-ea"/>
                <a:cs typeface="+mj-cs"/>
              </a:rPr>
              <a:t>démon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Narakasura</a:t>
            </a:r>
            <a:r>
              <a:rPr lang="en-US" dirty="0"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 sz="1800"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Image 5" descr="Le roi Ravana, un démon à dix têtes et vingt bras">
            <a:extLst>
              <a:ext uri="{FF2B5EF4-FFF2-40B4-BE49-F238E27FC236}">
                <a16:creationId xmlns:a16="http://schemas.microsoft.com/office/drawing/2014/main" id="{106FED4A-D616-D962-864D-2EC30B2421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6" r="4" b="4"/>
          <a:stretch>
            <a:fillRect/>
          </a:stretch>
        </p:blipFill>
        <p:spPr bwMode="auto">
          <a:xfrm>
            <a:off x="3987493" y="3428998"/>
            <a:ext cx="2577677" cy="3428998"/>
          </a:xfrm>
          <a:prstGeom prst="rect">
            <a:avLst/>
          </a:prstGeom>
          <a:noFill/>
        </p:spPr>
      </p:pic>
      <p:pic>
        <p:nvPicPr>
          <p:cNvPr id="4" name="Image 3" descr="Scenes from the Ramayana in antique manuscript,  Jaipur, Rajasthan, India JAIPUR, INDIA - OCT 11, 2017 - Scenes from the Ramayana in antique manuscript,  Jaipur, Rajasthan, India Ramayana Stock Photo">
            <a:extLst>
              <a:ext uri="{FF2B5EF4-FFF2-40B4-BE49-F238E27FC236}">
                <a16:creationId xmlns:a16="http://schemas.microsoft.com/office/drawing/2014/main" id="{835CAA72-0925-8D26-ADF4-964EB887347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0" r="28263" b="2"/>
          <a:stretch>
            <a:fillRect/>
          </a:stretch>
        </p:blipFill>
        <p:spPr bwMode="auto">
          <a:xfrm>
            <a:off x="6565170" y="3428998"/>
            <a:ext cx="2577676" cy="3428996"/>
          </a:xfrm>
          <a:prstGeom prst="rect">
            <a:avLst/>
          </a:prstGeom>
          <a:noFill/>
        </p:spPr>
      </p:pic>
      <p:cxnSp>
        <p:nvCxnSpPr>
          <p:cNvPr id="2071" name="Straight Connector 2070">
            <a:extLst>
              <a:ext uri="{FF2B5EF4-FFF2-40B4-BE49-F238E27FC236}">
                <a16:creationId xmlns:a16="http://schemas.microsoft.com/office/drawing/2014/main" id="{133675D8-8B7A-4149-AD08-B81A69EC6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65170" y="3428998"/>
            <a:ext cx="0" cy="342899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3" name="Straight Connector 2072">
            <a:extLst>
              <a:ext uri="{FF2B5EF4-FFF2-40B4-BE49-F238E27FC236}">
                <a16:creationId xmlns:a16="http://schemas.microsoft.com/office/drawing/2014/main" id="{56FE85DE-8857-4E6E-800A-944BB57F9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87493" y="3428998"/>
            <a:ext cx="515535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7" name="Picture 3096">
            <a:extLst>
              <a:ext uri="{FF2B5EF4-FFF2-40B4-BE49-F238E27FC236}">
                <a16:creationId xmlns:a16="http://schemas.microsoft.com/office/drawing/2014/main" id="{844EE02A-F0F8-4A23-B21D-CF2066B65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3027759" cy="4188315"/>
          </a:xfrm>
          <a:prstGeom prst="rect">
            <a:avLst/>
          </a:prstGeom>
        </p:spPr>
      </p:pic>
      <p:pic>
        <p:nvPicPr>
          <p:cNvPr id="3099" name="Picture 3098">
            <a:extLst>
              <a:ext uri="{FF2B5EF4-FFF2-40B4-BE49-F238E27FC236}">
                <a16:creationId xmlns:a16="http://schemas.microsoft.com/office/drawing/2014/main" id="{99F13062-7BB6-4A97-B661-CDE2EDEAE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141809" cy="2365453"/>
          </a:xfrm>
          <a:prstGeom prst="rect">
            <a:avLst/>
          </a:prstGeom>
        </p:spPr>
      </p:pic>
      <p:sp>
        <p:nvSpPr>
          <p:cNvPr id="3101" name="Oval 3100">
            <a:extLst>
              <a:ext uri="{FF2B5EF4-FFF2-40B4-BE49-F238E27FC236}">
                <a16:creationId xmlns:a16="http://schemas.microsoft.com/office/drawing/2014/main" id="{44F3197D-248B-46C5-B6EE-003F4E0C6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3103" name="Picture 3102">
            <a:extLst>
              <a:ext uri="{FF2B5EF4-FFF2-40B4-BE49-F238E27FC236}">
                <a16:creationId xmlns:a16="http://schemas.microsoft.com/office/drawing/2014/main" id="{FFC3E649-106F-4B41-9FF5-327536E4C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1141407"/>
          </a:xfrm>
          <a:prstGeom prst="rect">
            <a:avLst/>
          </a:prstGeom>
        </p:spPr>
      </p:pic>
      <p:pic>
        <p:nvPicPr>
          <p:cNvPr id="3105" name="Picture 3104">
            <a:extLst>
              <a:ext uri="{FF2B5EF4-FFF2-40B4-BE49-F238E27FC236}">
                <a16:creationId xmlns:a16="http://schemas.microsoft.com/office/drawing/2014/main" id="{79F6731C-42C0-45DB-9F9A-B831CBEC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3107" name="Rectangle 3106">
            <a:extLst>
              <a:ext uri="{FF2B5EF4-FFF2-40B4-BE49-F238E27FC236}">
                <a16:creationId xmlns:a16="http://schemas.microsoft.com/office/drawing/2014/main" id="{040549E2-C5A5-4ED5-80AB-070FEBDF5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3090" name="Picture 18">
            <a:extLst>
              <a:ext uri="{FF2B5EF4-FFF2-40B4-BE49-F238E27FC236}">
                <a16:creationId xmlns:a16="http://schemas.microsoft.com/office/drawing/2014/main" id="{556D728D-D193-500C-8556-4A6512B95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3" r="15383"/>
          <a:stretch>
            <a:fillRect/>
          </a:stretch>
        </p:blipFill>
        <p:spPr bwMode="auto">
          <a:xfrm>
            <a:off x="3460233" y="609368"/>
            <a:ext cx="2556777" cy="56387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Ashoka : le bouddhisme au pouvoir - Bouddha News">
            <a:extLst>
              <a:ext uri="{FF2B5EF4-FFF2-40B4-BE49-F238E27FC236}">
                <a16:creationId xmlns:a16="http://schemas.microsoft.com/office/drawing/2014/main" id="{0960DF2A-F8B4-8C58-A1F4-225C57DB94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2" r="13890" b="-2"/>
          <a:stretch>
            <a:fillRect/>
          </a:stretch>
        </p:blipFill>
        <p:spPr bwMode="auto">
          <a:xfrm>
            <a:off x="6235645" y="3482107"/>
            <a:ext cx="2556778" cy="276605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9" name="Rectangle 3108">
            <a:extLst>
              <a:ext uri="{FF2B5EF4-FFF2-40B4-BE49-F238E27FC236}">
                <a16:creationId xmlns:a16="http://schemas.microsoft.com/office/drawing/2014/main" id="{0F8EDF29-1535-4A6E-807D-812733F33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2934246E-A4C7-911C-C2F2-68B7A2D722C8}"/>
              </a:ext>
            </a:extLst>
          </p:cNvPr>
          <p:cNvSpPr txBox="1"/>
          <p:nvPr/>
        </p:nvSpPr>
        <p:spPr>
          <a:xfrm>
            <a:off x="481632" y="609368"/>
            <a:ext cx="2497249" cy="56390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 sz="1800"/>
            </a:pPr>
            <a:r>
              <a:rPr lang="en-US" sz="32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DIWALI DANS LES AUTRES RELIGIONS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/>
            </a:pPr>
            <a:endParaRPr lang="en-US" sz="13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/>
            </a:pPr>
            <a:r>
              <a:rPr lang="en-US" sz="1300" dirty="0">
                <a:latin typeface="+mj-lt"/>
                <a:ea typeface="+mj-ea"/>
                <a:cs typeface="+mj-cs"/>
              </a:rPr>
              <a:t> </a:t>
            </a:r>
            <a:r>
              <a:rPr lang="en-US" sz="1600" b="1" dirty="0">
                <a:latin typeface="+mj-lt"/>
                <a:ea typeface="+mj-ea"/>
                <a:cs typeface="+mj-cs"/>
              </a:rPr>
              <a:t>Pour les </a:t>
            </a:r>
            <a:r>
              <a:rPr lang="en-US" sz="1600" b="1" dirty="0" err="1">
                <a:latin typeface="+mj-lt"/>
                <a:ea typeface="+mj-ea"/>
                <a:cs typeface="+mj-cs"/>
              </a:rPr>
              <a:t>Jaïns</a:t>
            </a:r>
            <a:r>
              <a:rPr lang="en-US" sz="1600" b="1" dirty="0">
                <a:latin typeface="+mj-lt"/>
                <a:ea typeface="+mj-ea"/>
                <a:cs typeface="+mj-cs"/>
              </a:rPr>
              <a:t> </a:t>
            </a:r>
            <a:r>
              <a:rPr lang="en-US" sz="1600" dirty="0">
                <a:latin typeface="+mj-lt"/>
                <a:ea typeface="+mj-ea"/>
                <a:cs typeface="+mj-cs"/>
              </a:rPr>
              <a:t>: Mahavira, dernier des grands maîtres du </a:t>
            </a:r>
            <a:r>
              <a:rPr lang="en-US" sz="1600" dirty="0" err="1">
                <a:latin typeface="+mj-lt"/>
                <a:ea typeface="+mj-ea"/>
                <a:cs typeface="+mj-cs"/>
              </a:rPr>
              <a:t>jaïnisme</a:t>
            </a:r>
            <a:r>
              <a:rPr lang="en-US" sz="1600" dirty="0">
                <a:latin typeface="+mj-lt"/>
                <a:ea typeface="+mj-ea"/>
                <a:cs typeface="+mj-cs"/>
              </a:rPr>
              <a:t>,  a </a:t>
            </a:r>
            <a:r>
              <a:rPr lang="en-US" sz="1600" dirty="0" err="1">
                <a:latin typeface="+mj-lt"/>
                <a:ea typeface="+mj-ea"/>
                <a:cs typeface="+mj-cs"/>
              </a:rPr>
              <a:t>atteint</a:t>
            </a:r>
            <a:r>
              <a:rPr lang="en-US" sz="1600" dirty="0">
                <a:latin typeface="+mj-lt"/>
                <a:ea typeface="+mj-ea"/>
                <a:cs typeface="+mj-cs"/>
              </a:rPr>
              <a:t> le nirvana.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/>
            </a:pPr>
            <a:r>
              <a:rPr lang="en-US" sz="1600" dirty="0">
                <a:latin typeface="+mj-lt"/>
                <a:ea typeface="+mj-ea"/>
                <a:cs typeface="+mj-cs"/>
              </a:rPr>
              <a:t> </a:t>
            </a:r>
            <a:r>
              <a:rPr lang="en-US" sz="1600" b="1" dirty="0">
                <a:latin typeface="+mj-lt"/>
                <a:ea typeface="+mj-ea"/>
                <a:cs typeface="+mj-cs"/>
              </a:rPr>
              <a:t>Pour les Sikhs </a:t>
            </a:r>
            <a:r>
              <a:rPr lang="en-US" sz="1600" dirty="0">
                <a:latin typeface="+mj-lt"/>
                <a:ea typeface="+mj-ea"/>
                <a:cs typeface="+mj-cs"/>
              </a:rPr>
              <a:t>: </a:t>
            </a:r>
            <a:r>
              <a:rPr lang="en-US" sz="1600" dirty="0" err="1">
                <a:latin typeface="+mj-lt"/>
                <a:ea typeface="+mj-ea"/>
                <a:cs typeface="+mj-cs"/>
              </a:rPr>
              <a:t>commémorer</a:t>
            </a:r>
            <a:r>
              <a:rPr lang="en-US" sz="1600" dirty="0">
                <a:latin typeface="+mj-lt"/>
                <a:ea typeface="+mj-ea"/>
                <a:cs typeface="+mj-cs"/>
              </a:rPr>
              <a:t> la </a:t>
            </a:r>
            <a:r>
              <a:rPr lang="en-US" sz="1600" dirty="0" err="1">
                <a:latin typeface="+mj-lt"/>
                <a:ea typeface="+mj-ea"/>
                <a:cs typeface="+mj-cs"/>
              </a:rPr>
              <a:t>libération</a:t>
            </a:r>
            <a:r>
              <a:rPr lang="en-US" sz="1600" dirty="0">
                <a:latin typeface="+mj-lt"/>
                <a:ea typeface="+mj-ea"/>
                <a:cs typeface="+mj-cs"/>
              </a:rPr>
              <a:t> </a:t>
            </a:r>
            <a:r>
              <a:rPr lang="en-US" sz="1600" dirty="0" err="1">
                <a:latin typeface="+mj-lt"/>
                <a:ea typeface="+mj-ea"/>
                <a:cs typeface="+mj-cs"/>
              </a:rPr>
              <a:t>d’Hargobind</a:t>
            </a:r>
            <a:r>
              <a:rPr lang="en-US" sz="1600" dirty="0">
                <a:latin typeface="+mj-lt"/>
                <a:ea typeface="+mj-ea"/>
                <a:cs typeface="+mj-cs"/>
              </a:rPr>
              <a:t>, </a:t>
            </a:r>
            <a:r>
              <a:rPr lang="en-US" sz="1600" dirty="0" err="1">
                <a:latin typeface="+mj-lt"/>
                <a:ea typeface="+mj-ea"/>
                <a:cs typeface="+mj-cs"/>
              </a:rPr>
              <a:t>gourou</a:t>
            </a:r>
            <a:r>
              <a:rPr lang="en-US" sz="1600" dirty="0">
                <a:latin typeface="+mj-lt"/>
                <a:ea typeface="+mj-ea"/>
                <a:cs typeface="+mj-cs"/>
              </a:rPr>
              <a:t> du 17</a:t>
            </a:r>
            <a:r>
              <a:rPr lang="en-US" sz="1600" baseline="30000" dirty="0">
                <a:latin typeface="+mj-lt"/>
                <a:ea typeface="+mj-ea"/>
                <a:cs typeface="+mj-cs"/>
              </a:rPr>
              <a:t>e</a:t>
            </a:r>
            <a:r>
              <a:rPr lang="en-US" sz="1600" dirty="0">
                <a:latin typeface="+mj-lt"/>
                <a:ea typeface="+mj-ea"/>
                <a:cs typeface="+mj-cs"/>
              </a:rPr>
              <a:t> siècle, </a:t>
            </a:r>
            <a:r>
              <a:rPr lang="en-US" sz="1600" dirty="0" err="1">
                <a:latin typeface="+mj-lt"/>
                <a:ea typeface="+mj-ea"/>
                <a:cs typeface="+mj-cs"/>
              </a:rPr>
              <a:t>emprisonné</a:t>
            </a:r>
            <a:r>
              <a:rPr lang="en-US" sz="1600" dirty="0">
                <a:latin typeface="+mj-lt"/>
                <a:ea typeface="+mj-ea"/>
                <a:cs typeface="+mj-cs"/>
              </a:rPr>
              <a:t> par </a:t>
            </a:r>
            <a:r>
              <a:rPr lang="en-US" sz="1600" dirty="0" err="1">
                <a:latin typeface="+mj-lt"/>
                <a:ea typeface="+mj-ea"/>
                <a:cs typeface="+mj-cs"/>
              </a:rPr>
              <a:t>l’empereur</a:t>
            </a:r>
            <a:r>
              <a:rPr lang="en-US" sz="1600" dirty="0">
                <a:latin typeface="+mj-lt"/>
                <a:ea typeface="+mj-ea"/>
                <a:cs typeface="+mj-cs"/>
              </a:rPr>
              <a:t> </a:t>
            </a:r>
            <a:r>
              <a:rPr lang="en-US" sz="1600" dirty="0" err="1">
                <a:latin typeface="+mj-lt"/>
                <a:ea typeface="+mj-ea"/>
                <a:cs typeface="+mj-cs"/>
              </a:rPr>
              <a:t>moghol</a:t>
            </a:r>
            <a:r>
              <a:rPr lang="en-US" sz="1600" dirty="0">
                <a:latin typeface="+mj-lt"/>
                <a:ea typeface="+mj-ea"/>
                <a:cs typeface="+mj-cs"/>
              </a:rPr>
              <a:t> Jahangir.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/>
            </a:pPr>
            <a:r>
              <a:rPr lang="en-US" sz="1600" dirty="0">
                <a:latin typeface="+mj-lt"/>
                <a:ea typeface="+mj-ea"/>
                <a:cs typeface="+mj-cs"/>
              </a:rPr>
              <a:t> </a:t>
            </a:r>
            <a:r>
              <a:rPr lang="en-US" sz="1600" b="1" dirty="0">
                <a:latin typeface="+mj-lt"/>
                <a:ea typeface="+mj-ea"/>
                <a:cs typeface="+mj-cs"/>
              </a:rPr>
              <a:t>Pour les </a:t>
            </a:r>
            <a:r>
              <a:rPr lang="en-US" sz="1600" b="1" dirty="0" err="1">
                <a:latin typeface="+mj-lt"/>
                <a:ea typeface="+mj-ea"/>
                <a:cs typeface="+mj-cs"/>
              </a:rPr>
              <a:t>Bouddhistes</a:t>
            </a:r>
            <a:r>
              <a:rPr lang="en-US" sz="1600" b="1" dirty="0">
                <a:latin typeface="+mj-lt"/>
                <a:ea typeface="+mj-ea"/>
                <a:cs typeface="+mj-cs"/>
              </a:rPr>
              <a:t> </a:t>
            </a:r>
            <a:r>
              <a:rPr lang="en-US" sz="1600" dirty="0">
                <a:latin typeface="+mj-lt"/>
                <a:ea typeface="+mj-ea"/>
                <a:cs typeface="+mj-cs"/>
              </a:rPr>
              <a:t>: </a:t>
            </a:r>
            <a:r>
              <a:rPr lang="en-US" sz="1600" dirty="0" err="1">
                <a:latin typeface="+mj-lt"/>
                <a:ea typeface="+mj-ea"/>
                <a:cs typeface="+mj-cs"/>
              </a:rPr>
              <a:t>fêter</a:t>
            </a:r>
            <a:r>
              <a:rPr lang="en-US" sz="1600" dirty="0">
                <a:latin typeface="+mj-lt"/>
                <a:ea typeface="+mj-ea"/>
                <a:cs typeface="+mj-cs"/>
              </a:rPr>
              <a:t> le jour </a:t>
            </a:r>
            <a:r>
              <a:rPr lang="en-US" sz="1600" dirty="0" err="1">
                <a:latin typeface="+mj-lt"/>
                <a:ea typeface="+mj-ea"/>
                <a:cs typeface="+mj-cs"/>
              </a:rPr>
              <a:t>où</a:t>
            </a:r>
            <a:r>
              <a:rPr lang="en-US" sz="1600" dirty="0">
                <a:latin typeface="+mj-lt"/>
                <a:ea typeface="+mj-ea"/>
                <a:cs typeface="+mj-cs"/>
              </a:rPr>
              <a:t> Ashoka, </a:t>
            </a:r>
            <a:r>
              <a:rPr lang="en-US" sz="1600" dirty="0" err="1">
                <a:latin typeface="+mj-lt"/>
                <a:ea typeface="+mj-ea"/>
                <a:cs typeface="+mj-cs"/>
              </a:rPr>
              <a:t>empereur</a:t>
            </a:r>
            <a:r>
              <a:rPr lang="en-US" sz="1600" dirty="0">
                <a:latin typeface="+mj-lt"/>
                <a:ea typeface="+mj-ea"/>
                <a:cs typeface="+mj-cs"/>
              </a:rPr>
              <a:t> </a:t>
            </a:r>
            <a:r>
              <a:rPr lang="en-US" sz="1600" dirty="0" err="1">
                <a:latin typeface="+mj-lt"/>
                <a:ea typeface="+mj-ea"/>
                <a:cs typeface="+mj-cs"/>
              </a:rPr>
              <a:t>sanguinaire</a:t>
            </a:r>
            <a:r>
              <a:rPr lang="en-US" sz="1600" dirty="0">
                <a:latin typeface="+mj-lt"/>
                <a:ea typeface="+mj-ea"/>
                <a:cs typeface="+mj-cs"/>
              </a:rPr>
              <a:t>, </a:t>
            </a:r>
            <a:r>
              <a:rPr lang="en-US" sz="1600" dirty="0" err="1">
                <a:latin typeface="+mj-lt"/>
                <a:ea typeface="+mj-ea"/>
                <a:cs typeface="+mj-cs"/>
              </a:rPr>
              <a:t>s’est</a:t>
            </a:r>
            <a:r>
              <a:rPr lang="en-US" sz="1600" dirty="0">
                <a:latin typeface="+mj-lt"/>
                <a:ea typeface="+mj-ea"/>
                <a:cs typeface="+mj-cs"/>
              </a:rPr>
              <a:t> </a:t>
            </a:r>
            <a:r>
              <a:rPr lang="en-US" sz="1600" dirty="0" err="1">
                <a:latin typeface="+mj-lt"/>
                <a:ea typeface="+mj-ea"/>
                <a:cs typeface="+mj-cs"/>
              </a:rPr>
              <a:t>converti</a:t>
            </a:r>
            <a:r>
              <a:rPr lang="en-US" sz="1600" dirty="0">
                <a:latin typeface="+mj-lt"/>
                <a:ea typeface="+mj-ea"/>
                <a:cs typeface="+mj-cs"/>
              </a:rPr>
              <a:t> au </a:t>
            </a:r>
            <a:r>
              <a:rPr lang="en-US" sz="1600" dirty="0" err="1">
                <a:latin typeface="+mj-lt"/>
                <a:ea typeface="+mj-ea"/>
                <a:cs typeface="+mj-cs"/>
              </a:rPr>
              <a:t>bouddhisme</a:t>
            </a:r>
            <a:r>
              <a:rPr lang="en-US" sz="1600" dirty="0"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3088" name="Picture 16">
            <a:extLst>
              <a:ext uri="{FF2B5EF4-FFF2-40B4-BE49-F238E27FC236}">
                <a16:creationId xmlns:a16="http://schemas.microsoft.com/office/drawing/2014/main" id="{F8C8B634-3997-ED61-BB41-B5AF0485E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0" r="4865" b="5"/>
          <a:stretch>
            <a:fillRect/>
          </a:stretch>
        </p:blipFill>
        <p:spPr bwMode="auto">
          <a:xfrm>
            <a:off x="6226097" y="634561"/>
            <a:ext cx="2556778" cy="276605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2" descr="Résultat d’images pour mahavira jainism">
            <a:extLst>
              <a:ext uri="{FF2B5EF4-FFF2-40B4-BE49-F238E27FC236}">
                <a16:creationId xmlns:a16="http://schemas.microsoft.com/office/drawing/2014/main" id="{25DB467A-1481-B607-3AA5-6E73D6BFAF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49410" y="2118569"/>
            <a:ext cx="2620861" cy="262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55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9DBA1DC-A44B-3324-AC95-6C7DB2A44164}"/>
              </a:ext>
            </a:extLst>
          </p:cNvPr>
          <p:cNvSpPr txBox="1">
            <a:spLocks/>
          </p:cNvSpPr>
          <p:nvPr/>
        </p:nvSpPr>
        <p:spPr>
          <a:xfrm>
            <a:off x="266135" y="463957"/>
            <a:ext cx="2812163" cy="1400530"/>
          </a:xfrm>
          <a:prstGeom prst="rect">
            <a:avLst/>
          </a:prstGeom>
        </p:spPr>
        <p:txBody>
          <a:bodyPr/>
          <a:lstStyle>
            <a:lvl1pPr algn="l" defTabSz="457207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b="1" dirty="0">
                <a:solidFill>
                  <a:schemeClr val="accent2"/>
                </a:solidFill>
              </a:rPr>
              <a:t>RITUELS ET TRADITIONS</a:t>
            </a:r>
          </a:p>
        </p:txBody>
      </p:sp>
      <p:sp>
        <p:nvSpPr>
          <p:cNvPr id="2" name="AutoShape 4" descr="Happy Ganesh Puja | Premium AI-generated image">
            <a:extLst>
              <a:ext uri="{FF2B5EF4-FFF2-40B4-BE49-F238E27FC236}">
                <a16:creationId xmlns:a16="http://schemas.microsoft.com/office/drawing/2014/main" id="{16CD55FE-2793-9EEB-FB5D-1F84668390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52" name="Picture 28" descr="Foto de Família Indiana Realizando Puja Ganesh Ou Ganpati Puja Em ...">
            <a:extLst>
              <a:ext uri="{FF2B5EF4-FFF2-40B4-BE49-F238E27FC236}">
                <a16:creationId xmlns:a16="http://schemas.microsoft.com/office/drawing/2014/main" id="{B32CD0B2-D5A5-29F4-2BDA-9110DC1F4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874" y="3983918"/>
            <a:ext cx="2544837" cy="169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re 1">
            <a:extLst>
              <a:ext uri="{FF2B5EF4-FFF2-40B4-BE49-F238E27FC236}">
                <a16:creationId xmlns:a16="http://schemas.microsoft.com/office/drawing/2014/main" id="{D9F014E9-35FF-5BF1-B02E-D5B2F93EE3CF}"/>
              </a:ext>
            </a:extLst>
          </p:cNvPr>
          <p:cNvSpPr txBox="1">
            <a:spLocks/>
          </p:cNvSpPr>
          <p:nvPr/>
        </p:nvSpPr>
        <p:spPr>
          <a:xfrm>
            <a:off x="291174" y="5887203"/>
            <a:ext cx="8568116" cy="537183"/>
          </a:xfrm>
          <a:prstGeom prst="rect">
            <a:avLst/>
          </a:prstGeom>
        </p:spPr>
        <p:txBody>
          <a:bodyPr/>
          <a:lstStyle>
            <a:lvl1pPr algn="l" defTabSz="457207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Maisons décorées – Rangolis dessinés – Autel dressé </a:t>
            </a:r>
          </a:p>
        </p:txBody>
      </p:sp>
      <p:pic>
        <p:nvPicPr>
          <p:cNvPr id="1072" name="Picture 48" descr="Griha Pravesh Muhurat 2025: Month-wise Dates and Timing">
            <a:extLst>
              <a:ext uri="{FF2B5EF4-FFF2-40B4-BE49-F238E27FC236}">
                <a16:creationId xmlns:a16="http://schemas.microsoft.com/office/drawing/2014/main" id="{C15FCDA2-9CA0-6457-323A-A623D5DF7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85" y="4122462"/>
            <a:ext cx="2384706" cy="168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Decorated Diwali Home Entrance with Rangoli and Lights | Premium AI ...">
            <a:extLst>
              <a:ext uri="{FF2B5EF4-FFF2-40B4-BE49-F238E27FC236}">
                <a16:creationId xmlns:a16="http://schemas.microsoft.com/office/drawing/2014/main" id="{AE4345A7-07BB-5C68-1BCB-4ABBD08C2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37" y="1626119"/>
            <a:ext cx="2242567" cy="224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personne, habits, Visage humain, fruit&#10;&#10;Le contenu généré par l’IA peut être incorrect.">
            <a:extLst>
              <a:ext uri="{FF2B5EF4-FFF2-40B4-BE49-F238E27FC236}">
                <a16:creationId xmlns:a16="http://schemas.microsoft.com/office/drawing/2014/main" id="{0FA2F9D5-E4A3-D2A1-C720-D99962856D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63" y="1626119"/>
            <a:ext cx="2213630" cy="14739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B99511E-6FF0-4B9C-DE21-94DFE42B08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3" r="15211"/>
          <a:stretch>
            <a:fillRect/>
          </a:stretch>
        </p:blipFill>
        <p:spPr>
          <a:xfrm>
            <a:off x="4522477" y="3991755"/>
            <a:ext cx="1374624" cy="169039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55A4AC9-437C-24AC-49CA-1E00A37BBF36}"/>
              </a:ext>
            </a:extLst>
          </p:cNvPr>
          <p:cNvSpPr txBox="1">
            <a:spLocks/>
          </p:cNvSpPr>
          <p:nvPr/>
        </p:nvSpPr>
        <p:spPr>
          <a:xfrm>
            <a:off x="2998576" y="745922"/>
            <a:ext cx="4759001" cy="91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7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 sz="2800" b="1"/>
            </a:pPr>
            <a:r>
              <a:rPr lang="en-US" sz="3600" b="1" dirty="0">
                <a:solidFill>
                  <a:schemeClr val="tx1"/>
                </a:solidFill>
              </a:rPr>
              <a:t>Les 5 </a:t>
            </a:r>
            <a:r>
              <a:rPr lang="en-US" sz="3600" b="1" dirty="0" err="1">
                <a:solidFill>
                  <a:schemeClr val="tx1"/>
                </a:solidFill>
              </a:rPr>
              <a:t>jours</a:t>
            </a:r>
            <a:r>
              <a:rPr lang="en-US" sz="3600" b="1" dirty="0">
                <a:solidFill>
                  <a:schemeClr val="tx1"/>
                </a:solidFill>
              </a:rPr>
              <a:t> de Diwali</a:t>
            </a:r>
          </a:p>
          <a:p>
            <a:pPr>
              <a:defRPr sz="2800" b="1"/>
            </a:pPr>
            <a:r>
              <a:rPr lang="fr-FR" sz="1600" dirty="0">
                <a:hlinkClick r:id="rId7"/>
              </a:rPr>
              <a:t>https://youtu.be/mPwmXRws7FA</a:t>
            </a:r>
            <a:endParaRPr lang="fr-FR" sz="1600" dirty="0"/>
          </a:p>
          <a:p>
            <a:pPr>
              <a:defRPr sz="2800" b="1"/>
            </a:pP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12" name="Picture 4" descr="Go Eco Friendly This Diwali With LED Lights, Upcycled Decor And More">
            <a:extLst>
              <a:ext uri="{FF2B5EF4-FFF2-40B4-BE49-F238E27FC236}">
                <a16:creationId xmlns:a16="http://schemas.microsoft.com/office/drawing/2014/main" id="{D6F89B93-7D93-C252-7F20-2E66FF06F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4" r="24620"/>
          <a:stretch>
            <a:fillRect/>
          </a:stretch>
        </p:blipFill>
        <p:spPr bwMode="auto">
          <a:xfrm>
            <a:off x="3026262" y="3249714"/>
            <a:ext cx="1393337" cy="2561915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66A27-1F9D-9327-58D3-60557D670820}"/>
              </a:ext>
            </a:extLst>
          </p:cNvPr>
          <p:cNvSpPr txBox="1"/>
          <p:nvPr/>
        </p:nvSpPr>
        <p:spPr>
          <a:xfrm>
            <a:off x="5491898" y="1559654"/>
            <a:ext cx="3550603" cy="2021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500" dirty="0">
                <a:latin typeface="+mj-lt"/>
                <a:ea typeface="+mj-ea"/>
                <a:cs typeface="+mj-cs"/>
              </a:rPr>
              <a:t>Diya : </a:t>
            </a:r>
            <a:r>
              <a:rPr lang="en-US" sz="1500" dirty="0" err="1">
                <a:latin typeface="+mj-lt"/>
                <a:ea typeface="+mj-ea"/>
                <a:cs typeface="+mj-cs"/>
              </a:rPr>
              <a:t>argile</a:t>
            </a:r>
            <a:r>
              <a:rPr lang="en-US" sz="1500" dirty="0">
                <a:latin typeface="+mj-lt"/>
                <a:ea typeface="+mj-ea"/>
                <a:cs typeface="+mj-cs"/>
              </a:rPr>
              <a:t> </a:t>
            </a:r>
            <a:r>
              <a:rPr lang="en-US" sz="1500" dirty="0" err="1">
                <a:latin typeface="+mj-lt"/>
                <a:ea typeface="+mj-ea"/>
                <a:cs typeface="+mj-cs"/>
              </a:rPr>
              <a:t>ou</a:t>
            </a:r>
            <a:r>
              <a:rPr lang="en-US" sz="1500" dirty="0">
                <a:latin typeface="+mj-lt"/>
                <a:ea typeface="+mj-ea"/>
                <a:cs typeface="+mj-cs"/>
              </a:rPr>
              <a:t> </a:t>
            </a:r>
            <a:r>
              <a:rPr lang="en-US" sz="1500" dirty="0" err="1">
                <a:latin typeface="+mj-lt"/>
                <a:ea typeface="+mj-ea"/>
                <a:cs typeface="+mj-cs"/>
              </a:rPr>
              <a:t>bousse</a:t>
            </a:r>
            <a:r>
              <a:rPr lang="en-US" sz="1500" dirty="0">
                <a:latin typeface="+mj-lt"/>
                <a:ea typeface="+mj-ea"/>
                <a:cs typeface="+mj-cs"/>
              </a:rPr>
              <a:t> de </a:t>
            </a:r>
            <a:r>
              <a:rPr lang="en-US" sz="1500" dirty="0" err="1">
                <a:latin typeface="+mj-lt"/>
                <a:ea typeface="+mj-ea"/>
                <a:cs typeface="+mj-cs"/>
              </a:rPr>
              <a:t>vache</a:t>
            </a:r>
            <a:endParaRPr lang="en-US" sz="15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500" dirty="0">
                <a:latin typeface="+mj-lt"/>
                <a:ea typeface="+mj-ea"/>
                <a:cs typeface="+mj-cs"/>
              </a:rPr>
              <a:t>Rangoli : couleurs </a:t>
            </a:r>
            <a:r>
              <a:rPr lang="en-US" sz="1500" dirty="0" err="1">
                <a:latin typeface="+mj-lt"/>
                <a:ea typeface="+mj-ea"/>
                <a:cs typeface="+mj-cs"/>
              </a:rPr>
              <a:t>naturelles</a:t>
            </a:r>
            <a:endParaRPr lang="en-US" sz="15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500" dirty="0">
                <a:latin typeface="+mj-lt"/>
                <a:ea typeface="+mj-ea"/>
                <a:cs typeface="+mj-cs"/>
              </a:rPr>
              <a:t>Lumière : LED </a:t>
            </a:r>
            <a:r>
              <a:rPr lang="en-US" sz="1500" dirty="0" err="1">
                <a:latin typeface="+mj-lt"/>
                <a:ea typeface="+mj-ea"/>
                <a:cs typeface="+mj-cs"/>
              </a:rPr>
              <a:t>ou</a:t>
            </a:r>
            <a:r>
              <a:rPr lang="en-US" sz="1500" dirty="0">
                <a:latin typeface="+mj-lt"/>
                <a:ea typeface="+mj-ea"/>
                <a:cs typeface="+mj-cs"/>
              </a:rPr>
              <a:t> </a:t>
            </a:r>
            <a:r>
              <a:rPr lang="en-US" sz="1500" dirty="0" err="1">
                <a:latin typeface="+mj-lt"/>
                <a:ea typeface="+mj-ea"/>
                <a:cs typeface="+mj-cs"/>
              </a:rPr>
              <a:t>solaire</a:t>
            </a:r>
            <a:endParaRPr lang="en-US" sz="15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500" dirty="0" err="1">
                <a:latin typeface="+mj-lt"/>
                <a:ea typeface="+mj-ea"/>
                <a:cs typeface="+mj-cs"/>
              </a:rPr>
              <a:t>Cadeaux</a:t>
            </a:r>
            <a:r>
              <a:rPr lang="en-US" sz="1500" dirty="0">
                <a:latin typeface="+mj-lt"/>
                <a:ea typeface="+mj-ea"/>
                <a:cs typeface="+mj-cs"/>
              </a:rPr>
              <a:t> : production </a:t>
            </a:r>
            <a:r>
              <a:rPr lang="en-US" sz="1500" dirty="0" err="1">
                <a:latin typeface="+mj-lt"/>
                <a:ea typeface="+mj-ea"/>
                <a:cs typeface="+mj-cs"/>
              </a:rPr>
              <a:t>artisanale</a:t>
            </a:r>
            <a:endParaRPr lang="en-US" sz="15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500" dirty="0">
                <a:latin typeface="+mj-lt"/>
                <a:ea typeface="+mj-ea"/>
                <a:cs typeface="+mj-cs"/>
              </a:rPr>
              <a:t>Don </a:t>
            </a:r>
            <a:r>
              <a:rPr lang="en-US" sz="1500" dirty="0" err="1">
                <a:latin typeface="+mj-lt"/>
                <a:ea typeface="+mj-ea"/>
                <a:cs typeface="+mj-cs"/>
              </a:rPr>
              <a:t>ou</a:t>
            </a:r>
            <a:r>
              <a:rPr lang="en-US" sz="1500" dirty="0">
                <a:latin typeface="+mj-lt"/>
                <a:ea typeface="+mj-ea"/>
                <a:cs typeface="+mj-cs"/>
              </a:rPr>
              <a:t> vente </a:t>
            </a:r>
            <a:r>
              <a:rPr lang="en-US" sz="1500" dirty="0" err="1">
                <a:latin typeface="+mj-lt"/>
                <a:ea typeface="+mj-ea"/>
                <a:cs typeface="+mj-cs"/>
              </a:rPr>
              <a:t>seconde</a:t>
            </a:r>
            <a:r>
              <a:rPr lang="en-US" sz="1500" dirty="0">
                <a:latin typeface="+mj-lt"/>
                <a:ea typeface="+mj-ea"/>
                <a:cs typeface="+mj-cs"/>
              </a:rPr>
              <a:t> main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500" dirty="0">
                <a:latin typeface="+mj-lt"/>
                <a:ea typeface="+mj-ea"/>
                <a:cs typeface="+mj-cs"/>
              </a:rPr>
              <a:t>Environnement : trier les </a:t>
            </a:r>
            <a:r>
              <a:rPr lang="en-US" sz="1500" dirty="0" err="1">
                <a:latin typeface="+mj-lt"/>
                <a:ea typeface="+mj-ea"/>
                <a:cs typeface="+mj-cs"/>
              </a:rPr>
              <a:t>déchets</a:t>
            </a:r>
            <a:endParaRPr lang="en-US" sz="15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5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11360793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Visage humain, sourire, personne, habits&#10;&#10;Le contenu généré par l’IA peut être incorrect.">
            <a:extLst>
              <a:ext uri="{FF2B5EF4-FFF2-40B4-BE49-F238E27FC236}">
                <a16:creationId xmlns:a16="http://schemas.microsoft.com/office/drawing/2014/main" id="{B9751A6E-4A63-D28D-D6CE-87FBE5DA7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529" y="1219640"/>
            <a:ext cx="5279887" cy="5200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775EA5C-E720-0FE9-E5D7-7F74A0D65CAA}"/>
              </a:ext>
            </a:extLst>
          </p:cNvPr>
          <p:cNvSpPr txBox="1">
            <a:spLocks/>
          </p:cNvSpPr>
          <p:nvPr/>
        </p:nvSpPr>
        <p:spPr>
          <a:xfrm>
            <a:off x="497249" y="333539"/>
            <a:ext cx="7220083" cy="7583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457207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sz="4400" dirty="0">
                <a:latin typeface="Brush Script MT" panose="03060802040406070304" pitchFamily="66" charset="0"/>
              </a:rPr>
              <a:t>Diwali </a:t>
            </a:r>
            <a:r>
              <a:rPr lang="en-US" sz="4400" dirty="0" err="1">
                <a:latin typeface="Brush Script MT" panose="03060802040406070304" pitchFamily="66" charset="0"/>
              </a:rPr>
              <a:t>éclaire</a:t>
            </a:r>
            <a:r>
              <a:rPr lang="en-US" sz="4400" dirty="0">
                <a:latin typeface="Brush Script MT" panose="03060802040406070304" pitchFamily="66" charset="0"/>
              </a:rPr>
              <a:t> </a:t>
            </a:r>
            <a:r>
              <a:rPr lang="en-US" sz="4400" dirty="0" err="1">
                <a:latin typeface="Brush Script MT" panose="03060802040406070304" pitchFamily="66" charset="0"/>
              </a:rPr>
              <a:t>nos</a:t>
            </a:r>
            <a:r>
              <a:rPr lang="en-US" sz="4400" dirty="0">
                <a:latin typeface="Brush Script MT" panose="03060802040406070304" pitchFamily="66" charset="0"/>
              </a:rPr>
              <a:t> </a:t>
            </a:r>
            <a:r>
              <a:rPr lang="en-US" sz="4400" dirty="0" err="1">
                <a:latin typeface="Brush Script MT" panose="03060802040406070304" pitchFamily="66" charset="0"/>
              </a:rPr>
              <a:t>racines</a:t>
            </a:r>
            <a:r>
              <a:rPr lang="en-US" sz="4400" dirty="0">
                <a:latin typeface="Brush Script MT" panose="03060802040406070304" pitchFamily="66" charset="0"/>
              </a:rPr>
              <a:t> et </a:t>
            </a:r>
            <a:r>
              <a:rPr lang="en-US" sz="4400" dirty="0" err="1">
                <a:latin typeface="Brush Script MT" panose="03060802040406070304" pitchFamily="66" charset="0"/>
              </a:rPr>
              <a:t>notre</a:t>
            </a:r>
            <a:r>
              <a:rPr lang="en-US" sz="4400" dirty="0">
                <a:latin typeface="Brush Script MT" panose="03060802040406070304" pitchFamily="66" charset="0"/>
              </a:rPr>
              <a:t> avenir</a:t>
            </a:r>
          </a:p>
        </p:txBody>
      </p:sp>
    </p:spTree>
    <p:extLst>
      <p:ext uri="{BB962C8B-B14F-4D97-AF65-F5344CB8AC3E}">
        <p14:creationId xmlns:p14="http://schemas.microsoft.com/office/powerpoint/2010/main" val="5648306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4109</TotalTime>
  <Words>298</Words>
  <Application>Microsoft Office PowerPoint</Application>
  <PresentationFormat>Affichage à l'écran (4:3)</PresentationFormat>
  <Paragraphs>42</Paragraphs>
  <Slides>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7</vt:i4>
      </vt:variant>
    </vt:vector>
  </HeadingPairs>
  <TitlesOfParts>
    <vt:vector size="18" baseType="lpstr">
      <vt:lpstr>Aparajita</vt:lpstr>
      <vt:lpstr>Aptos</vt:lpstr>
      <vt:lpstr>Aptos Display</vt:lpstr>
      <vt:lpstr>Arial</vt:lpstr>
      <vt:lpstr>Brush Script MT</vt:lpstr>
      <vt:lpstr>Century Gothic</vt:lpstr>
      <vt:lpstr>Wingdings</vt:lpstr>
      <vt:lpstr>Wingdings 3</vt:lpstr>
      <vt:lpstr>Ion</vt:lpstr>
      <vt:lpstr>1_Conception personnalisée</vt:lpstr>
      <vt:lpstr>Conception personnalisée</vt:lpstr>
      <vt:lpstr>DIWALI LUMIERE ET TRADITIONS  Présentée par Claïty MOUNSAMY Professeure Economie-Gestion - Présidente association lycéens Dhanyavaad Chercheuse indépendante en Culture indienne </vt:lpstr>
      <vt:lpstr>Présentation PowerPoint</vt:lpstr>
      <vt:lpstr>DIWALI : c’est quoi ?</vt:lpstr>
      <vt:lpstr>Origine de Diwali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Alex Andra</dc:creator>
  <cp:keywords/>
  <dc:description>generated using python-pptx</dc:description>
  <cp:lastModifiedBy>Alex Andra</cp:lastModifiedBy>
  <cp:revision>23</cp:revision>
  <dcterms:created xsi:type="dcterms:W3CDTF">2013-01-27T09:14:16Z</dcterms:created>
  <dcterms:modified xsi:type="dcterms:W3CDTF">2026-07-31T14:16:56Z</dcterms:modified>
  <cp:category/>
</cp:coreProperties>
</file>